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1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5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8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238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7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52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8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0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8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1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4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467F-08B7-4478-99AB-3C12EF7166C9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2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458200" cy="62484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anything too hard for the lord - 2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anything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too hard - 2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 anything too hard for the lord</a:t>
            </a:r>
            <a:endParaRPr lang="en-US" sz="3200" b="1" dirty="0">
              <a:solidFill>
                <a:schemeClr val="tx1"/>
              </a:solidFill>
              <a:latin typeface="Calibri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458200" cy="62484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nothing is too hard for the Lord - 2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 nothing is too hard - 2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 nothing is too hard for the Lord</a:t>
            </a:r>
            <a:endParaRPr lang="en-US" sz="3200" b="1" dirty="0">
              <a:solidFill>
                <a:schemeClr val="tx1"/>
              </a:solidFill>
              <a:latin typeface="Calibri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0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458200" cy="62484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will never let go my hand - 2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Though the storms may come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the winds may blow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will never let go my hand</a:t>
            </a:r>
            <a:endParaRPr lang="en-US" sz="3200" b="1" dirty="0">
              <a:solidFill>
                <a:schemeClr val="tx1"/>
              </a:solidFill>
              <a:latin typeface="Calibri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007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28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12</cp:revision>
  <dcterms:created xsi:type="dcterms:W3CDTF">2014-05-06T15:49:59Z</dcterms:created>
  <dcterms:modified xsi:type="dcterms:W3CDTF">2021-09-11T16:27:36Z</dcterms:modified>
</cp:coreProperties>
</file>