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7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00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7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2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8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4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2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4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A5F4-B61B-43CF-8E30-4B840F9D4F15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68AC-6F75-4E47-87BE-0B6A203C3A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It 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is no longer I that </a:t>
            </a: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</a:rPr>
              <a:t>liveth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But Christ that </a:t>
            </a: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</a:rPr>
              <a:t>liveth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 in me (2)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He lives, He lives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Jesus is alive in 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me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dp</a:t>
            </a:r>
            <a:r>
              <a:rPr lang="en-US" sz="3200" b="1" dirty="0" smtClean="0">
                <a:latin typeface="Bamini" pitchFamily="2" charset="0"/>
              </a:rPr>
              <a:t> [</a:t>
            </a:r>
            <a:r>
              <a:rPr lang="en-US" sz="3200" b="1" dirty="0" err="1" smtClean="0">
                <a:latin typeface="Bamini" pitchFamily="2" charset="0"/>
              </a:rPr>
              <a:t>Ptpg;gJ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ehdy;y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vd;dpy</a:t>
            </a:r>
            <a:r>
              <a:rPr lang="en-US" sz="3200" b="1" dirty="0" smtClean="0">
                <a:latin typeface="Bamini" pitchFamily="2" charset="0"/>
              </a:rPr>
              <a:t>; [</a:t>
            </a:r>
            <a:r>
              <a:rPr lang="en-US" sz="3200" b="1" dirty="0" err="1" smtClean="0">
                <a:latin typeface="Bamini" pitchFamily="2" charset="0"/>
              </a:rPr>
              <a:t>Ptpf;fpwhH</a:t>
            </a:r>
            <a:endParaRPr lang="en-US" sz="3200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dp</a:t>
            </a:r>
            <a:r>
              <a:rPr lang="en-US" sz="3200" b="1" dirty="0" smtClean="0">
                <a:latin typeface="Bamini" pitchFamily="2" charset="0"/>
              </a:rPr>
              <a:t> [</a:t>
            </a:r>
            <a:r>
              <a:rPr lang="en-US" sz="3200" b="1" dirty="0" err="1" smtClean="0">
                <a:latin typeface="Bamini" pitchFamily="2" charset="0"/>
              </a:rPr>
              <a:t>Ptpg;gJ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ehdy;y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mtNu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mtNu</a:t>
            </a:r>
            <a:r>
              <a:rPr lang="en-US" sz="3200" b="1" dirty="0" smtClean="0">
                <a:latin typeface="Bamini" pitchFamily="2" charset="0"/>
              </a:rPr>
              <a:t>! ,</a:t>
            </a:r>
            <a:r>
              <a:rPr lang="en-US" sz="3200" b="1" dirty="0" err="1" smtClean="0">
                <a:latin typeface="Bamini" pitchFamily="2" charset="0"/>
              </a:rPr>
              <a:t>NaR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vd;dpy</a:t>
            </a:r>
            <a:r>
              <a:rPr lang="en-US" sz="3200" b="1" dirty="0" smtClean="0">
                <a:latin typeface="Bamini" pitchFamily="2" charset="0"/>
              </a:rPr>
              <a:t>; [</a:t>
            </a:r>
            <a:r>
              <a:rPr lang="en-US" sz="3200" b="1" dirty="0" err="1" smtClean="0">
                <a:latin typeface="Bamini" pitchFamily="2" charset="0"/>
              </a:rPr>
              <a:t>Ptpf;fpwhH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51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</cp:revision>
  <dcterms:created xsi:type="dcterms:W3CDTF">2014-04-30T16:09:08Z</dcterms:created>
  <dcterms:modified xsi:type="dcterms:W3CDTF">2016-07-14T16:55:44Z</dcterms:modified>
</cp:coreProperties>
</file>