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no longer I that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liveth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Christ that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liveth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me (2)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lives, He lives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 is alive in me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இனி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ஜீவிப்பது நானல்ல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என்னில் ஜீவிக்கிறார்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இனி ஜீவிப்பது நானல்ல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அவரே அவரே! இயேசு என்னில் ஜீவிக்கிறார்</a:t>
            </a: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567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732</TotalTime>
  <Words>48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801</cp:revision>
  <dcterms:created xsi:type="dcterms:W3CDTF">2023-03-13T17:37:04Z</dcterms:created>
  <dcterms:modified xsi:type="dcterms:W3CDTF">2024-06-08T14:30:11Z</dcterms:modified>
</cp:coreProperties>
</file>