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bubbling it’s bubbling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bubbling in my soul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singing, I’m dancing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made me whole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folks can understand 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I keep it quiet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bubbling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bubbling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bubbling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Bubbling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bubbling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 and night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உள்ளம் தேவன்பால் பொங்கி வழியுதே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இயேசென்னை இரட்சித்தார்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ஆடிப்பாடுவேன்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எவரும் அறியாரே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உள்ளம் பொங்குதே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அல்லும் பகலும் எந்தன் உள்ளம்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பொங்கி வழியுதே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உள்ளம் பொங்கி(4) வழியுதே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81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799</cp:revision>
  <dcterms:created xsi:type="dcterms:W3CDTF">2023-03-13T17:37:04Z</dcterms:created>
  <dcterms:modified xsi:type="dcterms:W3CDTF">2024-06-08T14:27:11Z</dcterms:modified>
</cp:coreProperties>
</file>