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கிறிஸ்துவின் திரு 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எனக்காய் சிந்தப்பட்ட திரு ரத்தமே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sinthappatta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ரத்தம் இயேசுவின் ரத்தம்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எனக்காய் சிந்தப்பட்ட இயேசுவின் ரத்தம்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sinthappatta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 நிவிர்த்தி செய்யும் திரு 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பரிந்து பேசுகிண்ட திரு ரத்தமே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சமூகம் அணுகி செல்ல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தைரியம் தரும் நல்ல திரு ரத்தமே (2) - இயேசுவின் ரத்தம்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nivirththi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paesukinnda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ஒப்புரவு ஆக்கிடும் திரு 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உறவாட செய்திடும் திரு ரத்தமே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சுத்திகரிக்கும் வல்ல திரு ரத்தமே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தரும் நல்ல திரு ரத்தமே (2) - இயேசுவின் ரத்தம்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Oppuravu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aakkidum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Suththikarikkum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வாதை வீட்டிற்குள் வராதிருக்க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தெளிக்கப்பட்ட நல்ல திரு ரத்தமே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அளிக்க வந்தவன் தொடாதபடி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காப்பாற்றின நல்ல திரு ரத்தமே (2) - இயேசுவின் ரத்தம்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veettirkul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varaathirukka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Thelikkappatta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thodaathapati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Kaappaattina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புதிய மார்க்கம் தந்த திரு ரத்தமே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உடன்படிக்கையின் திரு ரத்தமே (2)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மீட்பு தந்த திரு ரத்தமே (2)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நீதிமானாய் நிறுத்தின திரு ரத்தமே - என்னை (2) - இயேசுவின் ரத்தம்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udanpatikkaiyin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endParaRPr lang="ta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133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326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716</cp:revision>
  <dcterms:created xsi:type="dcterms:W3CDTF">2023-03-13T17:37:04Z</dcterms:created>
  <dcterms:modified xsi:type="dcterms:W3CDTF">2024-05-25T13:59:53Z</dcterms:modified>
</cp:coreProperties>
</file>