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மானிடனாய்ப் பிறந்தார்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இந்த லோகத்தை மீட்டிடவே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இறைவன் ஒளியாய் இருளில் உதித்தார்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இந்த நற்செய்தி சாற்றிடுவோம்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Manidanaai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lohathai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meettidavae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Iravaian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Irulil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Uthithaar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Narcheithi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Satriduvoam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மேய்ப்பர்கள் இராவினிலே - தங்கள்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மந்தையாய் காத்திருக்க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தூதர்கள் வானத்திலே தோன்றி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தேவனை துதித்தனரே – இயேசு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914400" indent="-91440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Meipparhal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Iravinilae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Thangal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Madhaiyai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Kathirukka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Vanathilae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thoendri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Thevani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Thuthithanarae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4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ஆலோசனைக் கர்த்தரே இவர்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அற்புத மானவரே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விண் சமாதான பிரபு சர்வ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வல்லவர் பிறந்தனரே – இயேசு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Alosanai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Samathana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Pirabhu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Sarva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Pirandhanarae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மாட்டுத்தொழுவத்திலே - பரன்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முன்னிலையில் பிறந்தார்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தாழ்மையை பின் பற்றுவோம் - அவர்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ஏழையின் பாதையிலே – இயேசு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Mattu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Thozhyvathilae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Munnilaiyil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Pirandhar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Thazhmaiyai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Pin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Patruvoam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Avar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Aezhaiyin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Pathaiyilae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br>
              <a:rPr lang="ta-IN" sz="2800" dirty="0"/>
            </a:b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35097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719</TotalTime>
  <Words>141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671</cp:revision>
  <dcterms:created xsi:type="dcterms:W3CDTF">2023-03-13T17:37:04Z</dcterms:created>
  <dcterms:modified xsi:type="dcterms:W3CDTF">2024-05-25T10:36:58Z</dcterms:modified>
</cp:coreProperties>
</file>