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நீங்க இருக்கையிலே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நாங்க சோர்ந்து போவதில்லை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எல்லாமே பார்த்துக் கொள்வீங்க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irukkaiyilae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kolveenga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9. பாவ மன்னிப்பு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 ஆவியும்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</a:rPr>
              <a:t>9</a:t>
            </a: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Paava mannippu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 aaviyum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 காரணர் நீங்கதானே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வல்லவரும் நீங்கதானே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914400" indent="-91440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Samaathaana kaaranar neengathaanae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vallavarum neengathaanae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அதிசய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ஆலோசனைக் கர்த்தர்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Aalosanaik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தாயும் தகப்பனும்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தாங்கும் சுமைதாங்கி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sumaithaangi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எனக்கு அழகெல்லாம்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ஆசையெல்லாம்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Enakku alakellaam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 aasaiyellaam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04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இருள் நீக்கும் வெளிச்சம்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இரட்சிப்பின் தேவன்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velichcham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45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எல்லாமே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எனக்குள் வாழ்பவரும்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vaalpavarum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2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7. முதலும் முடிவும்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முற்றிலும் காப்பவர்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Muthalum mutivum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Muttilum kaappavar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2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8. வழியும் சத்தியமும்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வாழ்வளிக்கும் வள்ளல்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Valiyum saththiyamum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Vaalvalikkum vallal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314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728</TotalTime>
  <Words>154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707</cp:revision>
  <dcterms:created xsi:type="dcterms:W3CDTF">2023-03-13T17:37:04Z</dcterms:created>
  <dcterms:modified xsi:type="dcterms:W3CDTF">2024-05-25T13:50:46Z</dcterms:modified>
</cp:coreProperties>
</file>