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பிறந்தாரே எந்தன் உள்ளத்திலே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பிறந்தாரே மகிழ்ந்து பாடிடுவோம்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பாவங்கள் போக்கிட இரட்சகர் பிறந்தாரே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சாபங்கள் நீக்கிட நித்தியர் பிறந்தாரே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Padiduvom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ஹாலேலூயா ஹாலேலூயா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தூதர்கள் பாடிட சாஸ்திரிகள் தொழுதிட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மேய்ப்பர்கள் வணங்கிட அற்புதம் நடந்திட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நீதியின் சூரியனாய் இயேசு பிறந்தாரே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sashthrigal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thozhudhida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கட்டுகள் அறுந்திட விடுதலை தந்திட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வியாதிகள் நீங்கிட அதிசயம் நடந்திட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நீதியின் சூரியனாய் இயேசு பிறந்தாரே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avilndhida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Vidudhalai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Vyadhigal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733</TotalTime>
  <Words>98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722</cp:revision>
  <dcterms:created xsi:type="dcterms:W3CDTF">2023-03-13T17:37:04Z</dcterms:created>
  <dcterms:modified xsi:type="dcterms:W3CDTF">2024-05-26T07:59:25Z</dcterms:modified>
</cp:coreProperties>
</file>