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இயேசுராஜா முன்னே செல்கிறார்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ஓசன்னா கீதம்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வேகம் சென்றிடுவோம்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ஓசன்னா ஜெயமே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ஓசன்னா ஜெயம் நமக்கே (2) – இயேசு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Yesuraja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sezhkirar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Oosanaa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sendriduvom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Oosanaa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Oosanaa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Yesuraja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துதி மகிமை – என்றும்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துதி மகிமை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இயேசுராஜா எங்கள் 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போற்றிடுவோம் – ஓசன்னா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Yesuraja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potriduvom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Oosanaa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துன்பங்கள் சூழ்ந்து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தொல்லை கஷ்டங்கள் தேடி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பயமும் இல்லை கலக்கம்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நம்முடனே – ஓசன்னா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soozhnthu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namudane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Oosanaa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யோர்தானின் வெள்ளம்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எரிகோ கோட்டை முன்னே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பயமும் இல்லை கலக்கம்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மீட்பர் நம்முடனே – ஓசன்னா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Yorthaanin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vezham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Eriko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namudane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oosanaa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735</TotalTime>
  <Words>168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727</cp:revision>
  <dcterms:created xsi:type="dcterms:W3CDTF">2023-03-13T17:37:04Z</dcterms:created>
  <dcterms:modified xsi:type="dcterms:W3CDTF">2024-05-26T08:20:46Z</dcterms:modified>
</cp:coreProperties>
</file>