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9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1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3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1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7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6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2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79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7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30EDE-F6CC-4579-925D-E08AAB603CFD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E63F-69E0-40DA-BE82-C4BD85D256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556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rmAutofit/>
          </a:bodyPr>
          <a:lstStyle/>
          <a:p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Yesu Raja Mune Selkiraar (Key: F#m</a:t>
            </a:r>
            <a:r>
              <a:rPr lang="fi-FI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NaRuh</a:t>
            </a:r>
            <a:r>
              <a:rPr lang="en-US" sz="3200" b="1" dirty="0" smtClean="0">
                <a:latin typeface="Bamini" pitchFamily="2" charset="0"/>
              </a:rPr>
              <a:t>[h </a:t>
            </a:r>
            <a:r>
              <a:rPr lang="en-US" sz="3200" b="1" dirty="0" err="1" smtClean="0">
                <a:latin typeface="Bamini" pitchFamily="2" charset="0"/>
              </a:rPr>
              <a:t>Kd;Nd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nry;fpwhH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Xrd;dh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fPjk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ghLNthk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Ntfk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nrd;wpLNthk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Xrd;dh</a:t>
            </a:r>
            <a:r>
              <a:rPr lang="en-US" sz="3200" b="1" dirty="0" smtClean="0">
                <a:latin typeface="Bamini" pitchFamily="2" charset="0"/>
              </a:rPr>
              <a:t> n[</a:t>
            </a:r>
            <a:r>
              <a:rPr lang="en-US" sz="3200" b="1" dirty="0" err="1" smtClean="0">
                <a:latin typeface="Bamini" pitchFamily="2" charset="0"/>
              </a:rPr>
              <a:t>aNk</a:t>
            </a:r>
            <a:r>
              <a:rPr lang="en-US" sz="3200" b="1" dirty="0" smtClean="0">
                <a:latin typeface="Bamini" pitchFamily="2" charset="0"/>
              </a:rPr>
              <a:t> (2)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Xrd;dh</a:t>
            </a:r>
            <a:r>
              <a:rPr lang="en-US" sz="3200" b="1" dirty="0" smtClean="0">
                <a:latin typeface="Bamini" pitchFamily="2" charset="0"/>
              </a:rPr>
              <a:t> n[</a:t>
            </a:r>
            <a:r>
              <a:rPr lang="en-US" sz="3200" b="1" dirty="0" err="1" smtClean="0">
                <a:latin typeface="Bamini" pitchFamily="2" charset="0"/>
              </a:rPr>
              <a:t>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ekf;Nf</a:t>
            </a:r>
            <a:r>
              <a:rPr lang="en-US" sz="3200" b="1" dirty="0" smtClean="0">
                <a:latin typeface="Bamini" pitchFamily="2" charset="0"/>
              </a:rPr>
              <a:t> (2)</a:t>
            </a:r>
          </a:p>
          <a:p>
            <a:endParaRPr lang="en-US" sz="3200" b="1" dirty="0" smtClean="0">
              <a:latin typeface="Bamini" pitchFamily="2" charset="0"/>
            </a:endParaRPr>
          </a:p>
          <a:p>
            <a:pPr algn="r"/>
            <a:r>
              <a:rPr lang="en-US" sz="3200" b="1" dirty="0" smtClean="0">
                <a:latin typeface="Bamini" pitchFamily="2" charset="0"/>
              </a:rPr>
              <a:t>- ,</a:t>
            </a:r>
            <a:r>
              <a:rPr lang="en-US" sz="3200" b="1" dirty="0" err="1" smtClean="0">
                <a:latin typeface="Bamini" pitchFamily="2" charset="0"/>
              </a:rPr>
              <a:t>NaR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my;NyYhah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Jjp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kfpik</a:t>
            </a:r>
            <a:r>
              <a:rPr lang="en-US" sz="3200" b="1" dirty="0" smtClean="0">
                <a:latin typeface="Bamini" pitchFamily="2" charset="0"/>
              </a:rPr>
              <a:t> – </a:t>
            </a:r>
            <a:r>
              <a:rPr lang="en-US" sz="3200" b="1" dirty="0" err="1" smtClean="0">
                <a:latin typeface="Bamini" pitchFamily="2" charset="0"/>
              </a:rPr>
              <a:t>vd;Wk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my;NyYhah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Jjp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kfpik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NaRuh</a:t>
            </a:r>
            <a:r>
              <a:rPr lang="en-US" sz="3200" b="1" dirty="0" smtClean="0">
                <a:latin typeface="Bamini" pitchFamily="2" charset="0"/>
              </a:rPr>
              <a:t>[h </a:t>
            </a:r>
            <a:r>
              <a:rPr lang="en-US" sz="3200" b="1" dirty="0" err="1" smtClean="0">
                <a:latin typeface="Bamini" pitchFamily="2" charset="0"/>
              </a:rPr>
              <a:t>vq;fs</a:t>
            </a:r>
            <a:r>
              <a:rPr lang="en-US" sz="3200" b="1" dirty="0" smtClean="0">
                <a:latin typeface="Bamini" pitchFamily="2" charset="0"/>
              </a:rPr>
              <a:t>; uh[h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vd;Wk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Nghw;wpLNthk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Xrd;dh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Jd;gq;fs</a:t>
            </a:r>
            <a:r>
              <a:rPr lang="en-US" sz="3200" b="1" dirty="0" smtClean="0">
                <a:latin typeface="Bamini" pitchFamily="2" charset="0"/>
              </a:rPr>
              <a:t>; #</a:t>
            </a:r>
            <a:r>
              <a:rPr lang="en-US" sz="3200" b="1" dirty="0" err="1" smtClean="0">
                <a:latin typeface="Bamini" pitchFamily="2" charset="0"/>
              </a:rPr>
              <a:t>o;e;J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te;jhYk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njhy;iy</a:t>
            </a:r>
            <a:r>
              <a:rPr lang="en-US" sz="3200" b="1" dirty="0" smtClean="0">
                <a:latin typeface="Bamini" pitchFamily="2" charset="0"/>
              </a:rPr>
              <a:t> f\;</a:t>
            </a:r>
            <a:r>
              <a:rPr lang="en-US" sz="3200" b="1" dirty="0" err="1" smtClean="0">
                <a:latin typeface="Bamini" pitchFamily="2" charset="0"/>
              </a:rPr>
              <a:t>lq;fs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Njb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te;jhYk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gaKk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y;iy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fyf;fk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y;iy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fHj;jH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ek;KlNd</a:t>
            </a:r>
            <a:endParaRPr lang="en-US" sz="3200" b="1" dirty="0" smtClean="0">
              <a:latin typeface="Bamini" pitchFamily="2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Xrd;dh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3200" b="1" dirty="0" smtClean="0">
              <a:latin typeface="Bamini" pitchFamily="2" charset="0"/>
            </a:endParaRPr>
          </a:p>
          <a:p>
            <a:pPr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NahHjhdpd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nts;sk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te;jhYk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vupNfh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Nfhl;il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Kd;Nd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te;jhYk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gaKk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y;iy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fyf;fk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y;iy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kPl;gh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ek;KlNd</a:t>
            </a:r>
            <a:endParaRPr lang="en-US" sz="3200" b="1" dirty="0" smtClean="0">
              <a:latin typeface="Bamini" pitchFamily="2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Xrd;dh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Yesuraja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munne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sezhkirar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Oosanaa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geetham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paaduvom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Vegam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sendriduvom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Oosanaa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jeyame</a:t>
            </a:r>
            <a:r>
              <a:rPr lang="en-US" sz="3200" b="1" dirty="0" smtClean="0">
                <a:latin typeface="Calibri" pitchFamily="34" charset="0"/>
              </a:rPr>
              <a:t> (2)</a:t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Oosanaa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heyam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namake</a:t>
            </a:r>
            <a:r>
              <a:rPr lang="en-US" sz="3200" b="1" dirty="0" smtClean="0">
                <a:latin typeface="Calibri" pitchFamily="34" charset="0"/>
              </a:rPr>
              <a:t> (2)</a:t>
            </a:r>
          </a:p>
          <a:p>
            <a:pPr algn="r">
              <a:buNone/>
            </a:pP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- </a:t>
            </a:r>
            <a:r>
              <a:rPr lang="en-US" sz="3200" b="1" dirty="0" err="1" smtClean="0">
                <a:latin typeface="Calibri" pitchFamily="34" charset="0"/>
              </a:rPr>
              <a:t>Yesuraja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latin typeface="Calibri" pitchFamily="34" charset="0"/>
              </a:rPr>
              <a:t>1. </a:t>
            </a:r>
            <a:r>
              <a:rPr lang="en-US" sz="3200" b="1" dirty="0" err="1" smtClean="0">
                <a:latin typeface="Calibri" pitchFamily="34" charset="0"/>
              </a:rPr>
              <a:t>Alleluiah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thuthi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magimai</a:t>
            </a:r>
            <a:r>
              <a:rPr lang="en-US" sz="3200" b="1" dirty="0" smtClean="0">
                <a:latin typeface="Calibri" pitchFamily="34" charset="0"/>
              </a:rPr>
              <a:t> – </a:t>
            </a:r>
            <a:r>
              <a:rPr lang="en-US" sz="3200" b="1" dirty="0" err="1" smtClean="0">
                <a:latin typeface="Calibri" pitchFamily="34" charset="0"/>
              </a:rPr>
              <a:t>endrum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Alleluiah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thuthi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magimai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Yesuraja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engal</a:t>
            </a:r>
            <a:r>
              <a:rPr lang="en-US" sz="3200" b="1" dirty="0" smtClean="0">
                <a:latin typeface="Calibri" pitchFamily="34" charset="0"/>
              </a:rPr>
              <a:t> raja</a:t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Endrum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potriduvom</a:t>
            </a:r>
            <a:endParaRPr lang="en-US" sz="3200" b="1" dirty="0" smtClean="0">
              <a:latin typeface="Calibri" pitchFamily="34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- </a:t>
            </a:r>
            <a:r>
              <a:rPr lang="en-US" sz="3200" b="1" dirty="0" err="1" smtClean="0">
                <a:latin typeface="Calibri" pitchFamily="34" charset="0"/>
              </a:rPr>
              <a:t>Oosanaa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latin typeface="Calibri" pitchFamily="34" charset="0"/>
              </a:rPr>
              <a:t>2. </a:t>
            </a:r>
            <a:r>
              <a:rPr lang="en-US" sz="3200" b="1" dirty="0" err="1" smtClean="0">
                <a:latin typeface="Calibri" pitchFamily="34" charset="0"/>
              </a:rPr>
              <a:t>Thunpangal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soozhnthu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vanthalum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Thollai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kasthangal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thedi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vanthalum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Payaamum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illai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kalakam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illai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Karthaar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namudane</a:t>
            </a:r>
            <a:endParaRPr lang="en-US" sz="3200" b="1" dirty="0" smtClean="0">
              <a:latin typeface="Calibri" pitchFamily="34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- </a:t>
            </a:r>
            <a:r>
              <a:rPr lang="en-US" sz="3200" b="1" dirty="0" err="1" smtClean="0">
                <a:latin typeface="Calibri" pitchFamily="34" charset="0"/>
              </a:rPr>
              <a:t>Oosanaa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smtClean="0">
                <a:latin typeface="Calibri" pitchFamily="34" charset="0"/>
              </a:rPr>
              <a:t>3. </a:t>
            </a:r>
            <a:r>
              <a:rPr lang="en-US" sz="3200" b="1" dirty="0" err="1" smtClean="0">
                <a:latin typeface="Calibri" pitchFamily="34" charset="0"/>
              </a:rPr>
              <a:t>Yorthaanin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vezham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vanthalum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Eriko </a:t>
            </a:r>
            <a:r>
              <a:rPr lang="en-US" sz="3200" b="1" dirty="0" err="1" smtClean="0">
                <a:latin typeface="Calibri" pitchFamily="34" charset="0"/>
              </a:rPr>
              <a:t>kottai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mune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vanthalum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Payamum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illai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kalakkam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illai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Meetpar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namudane</a:t>
            </a:r>
            <a:endParaRPr lang="en-US" sz="3200" b="1" dirty="0" smtClean="0">
              <a:latin typeface="Calibri" pitchFamily="34" charset="0"/>
            </a:endParaRPr>
          </a:p>
          <a:p>
            <a:pPr algn="r">
              <a:buNone/>
            </a:pP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- </a:t>
            </a:r>
            <a:r>
              <a:rPr lang="en-US" sz="3200" b="1" dirty="0" err="1" smtClean="0">
                <a:latin typeface="Calibri" pitchFamily="34" charset="0"/>
              </a:rPr>
              <a:t>oosanaa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57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13</cp:revision>
  <dcterms:created xsi:type="dcterms:W3CDTF">2014-06-22T16:13:42Z</dcterms:created>
  <dcterms:modified xsi:type="dcterms:W3CDTF">2021-03-31T15:06:36Z</dcterms:modified>
</cp:coreProperties>
</file>