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ராஜனே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இயேசுராஜனே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மேலானவர்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ஆயிரம்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இரக்கம் செய்பவர்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ராஜனே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இயேசுராஜனே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மேலானவர்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ஆயிரம்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இரக்கம் செய்பவர்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உம்கிருபை தலைமுறை உள்ளது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தயவு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 தலைமுறையுள்ளது - 2</a:t>
            </a:r>
            <a:br>
              <a:rPr lang="ta-IN" sz="28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Umthayavu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மேலானவர்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ஆயிரம்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இரக்கம் செய்பவர் - 5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ராஜனே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ராஜனே இயேசு ராஜனே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தலைதலைமுறை உள்ளது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தயவு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 தலைமுறையுள்ளது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மேலானவர்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ஆயிரம்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இரக்கம் செய்பவர்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கிருபை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 உள்ளது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தயவு தலைமுறை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தலைமுறை தலைமுறையுள்ளது - 2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- 5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Maelaanavar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thalaimurai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vullathu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744</TotalTime>
  <Words>234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772</cp:revision>
  <dcterms:created xsi:type="dcterms:W3CDTF">2023-03-13T17:37:04Z</dcterms:created>
  <dcterms:modified xsi:type="dcterms:W3CDTF">2024-05-26T09:19:43Z</dcterms:modified>
</cp:coreProperties>
</file>