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60" r:id="rId3"/>
    <p:sldId id="261" r:id="rId4"/>
    <p:sldId id="262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696" autoAdjust="0"/>
    <p:restoredTop sz="94660"/>
  </p:normalViewPr>
  <p:slideViewPr>
    <p:cSldViewPr snapToGrid="0">
      <p:cViewPr varScale="1">
        <p:scale>
          <a:sx n="66" d="100"/>
          <a:sy n="66" d="100"/>
        </p:scale>
        <p:origin x="756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26-05-2024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வந்த வீட்டில் சந்தோஷமே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வந்த வீட்டில் சந்தோஷமே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வந்த வீட்டில் சந்தோஷமே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சந்-தோ-ஷமே</a:t>
            </a: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வந்த வீட்டில் சண்டை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வந்த வீட்டில் சண்டை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வந்த வீட்டில் சண்டை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சண்டை-இல்லை-யே</a:t>
            </a:r>
            <a:endParaRPr lang="en-IN" sz="28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869449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en-IN" sz="2800" b="1" dirty="0">
                <a:latin typeface="Times New Roman" panose="02020603050405020304" pitchFamily="18" charset="0"/>
              </a:rPr>
              <a:t>\</a:t>
            </a: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வந்த வீட்டில் தோல்வி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வந்த வீட்டில் தோல்வி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வந்த வீட்டில் தோல்வி இல்லையே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தோல்வி-இல்லையே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54807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2800" b="1" dirty="0">
              <a:latin typeface="Times New Roman" panose="02020603050405020304" pitchFamily="18" charset="0"/>
            </a:endParaRPr>
          </a:p>
          <a:p>
            <a:pPr algn="ctr"/>
            <a:endParaRPr lang="en-IN" sz="28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வந்த வீடு செழிப்பாகுமே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வந்த வீடு செழிப்பாகுமே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இயேசு வந்த வீடு செழிப்பாகுமே</a:t>
            </a:r>
            <a:br>
              <a:rPr lang="ta-IN" sz="2800" dirty="0"/>
            </a:br>
            <a:r>
              <a:rPr lang="ta-IN" sz="2800" b="1" i="0" dirty="0">
                <a:effectLst/>
                <a:latin typeface="Times New Roman" panose="02020603050405020304" pitchFamily="18" charset="0"/>
              </a:rPr>
              <a:t>செழிப்-பாகு-மே</a:t>
            </a:r>
            <a:br>
              <a:rPr lang="ta-IN" sz="2800" dirty="0"/>
            </a:br>
            <a:endParaRPr lang="en-IN" sz="44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1255616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743</TotalTime>
  <Words>74</Words>
  <Application>Microsoft Office PowerPoint</Application>
  <PresentationFormat>Widescreen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757</cp:revision>
  <dcterms:created xsi:type="dcterms:W3CDTF">2023-03-13T17:37:04Z</dcterms:created>
  <dcterms:modified xsi:type="dcterms:W3CDTF">2024-05-26T09:11:13Z</dcterms:modified>
</cp:coreProperties>
</file>