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ஆண்டவர் இயேசுவே ஆண்டவர்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வானம் பூமி யாவையும்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தம் வார்த்தையாலே படைத்தார்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சிருஷ்டியின் நாயகன்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லோகத்தின் ஆண்டவர்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sirushtiyin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nayagan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andavar</a:t>
            </a:r>
            <a:br>
              <a:rPr lang="ta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இயேசுவால் கூடாதது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ஒன்றுமே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அவரையே நம்புவோம்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ஆராதிப்போம்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aarathipom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இயேசு நீதி நிறைந்தவர்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 காரணர்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சகல அதிகாரம் உடையவர்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Yesu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udaiyavar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நம் இயேசுவைப் போலவே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வேறே இரட்சகர்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இரட்சண்ய கன்மலை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அவரே நம் தஞ்சமே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ratchanya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132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643</cp:revision>
  <dcterms:created xsi:type="dcterms:W3CDTF">2023-03-13T17:37:04Z</dcterms:created>
  <dcterms:modified xsi:type="dcterms:W3CDTF">2025-04-08T02:58:37Z</dcterms:modified>
</cp:coreProperties>
</file>