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பரிசுத்தர் பரிசுத்தரே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கனம் மேன்மை மகிமை உமக்கே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ஆராதிப்பேன் ஆராதிப்பேன் ஆராதிப்பேன் பரிசுத்தரை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vumakae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நல்லவர்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நல்லவர்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நல்லவர் ஆராதிப்பேன்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கனம் மேன்மை மகிமை உமக்கே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ஆராதிப்பேன் ஆராதிப்பேன் ஆராதிப்பேன் நல்லவரை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vumakae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இயேசுவே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பெரியவர்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பெரியவர்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பெரியவர் ஆராதிப்பேன்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கனம் மேன்மை மகிமை உமக்கே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ஆராதிப்பேன் ஆராதிப்பேன் ஆராதிப்பேன் பெரியவரை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vumakae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724</TotalTime>
  <Words>198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686</cp:revision>
  <dcterms:created xsi:type="dcterms:W3CDTF">2023-03-13T17:37:04Z</dcterms:created>
  <dcterms:modified xsi:type="dcterms:W3CDTF">2024-05-25T10:55:05Z</dcterms:modified>
</cp:coreProperties>
</file>