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br>
              <a:rPr lang="en-IN" sz="2800" b="1" i="0" dirty="0">
                <a:effectLst/>
                <a:latin typeface="Times New Roman" panose="02020603050405020304" pitchFamily="18" charset="0"/>
              </a:rPr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இயேசுவே...(8)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என்னை கைவிட மாட்டீர் (6)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இயேசுவே...(8)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fi-FI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Yesuvae...(8)</a:t>
            </a:r>
            <a:br>
              <a:rPr lang="fi-FI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i-FI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 Kaivida Maatteer (6)</a:t>
            </a:r>
            <a:br>
              <a:rPr lang="fi-FI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i-FI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Yesuvae...(8)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எந்தன் ஆறுதல் நீரே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எந்தன் கன்மலை நீரே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எந்தன் ஏக்கமும் நீரே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எந்தன் சொந்தமும் நீரே (2)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இயேசுவே...(8)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Endhan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Aaruthal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Endhan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Kanmalai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Endhan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Yaekkamum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Endhan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Sondhamum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Yesuvae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...(8)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944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என்னை தள்ளினாலும்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என்னை வெறுத்தாலும்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என் தனிமையிலே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என் தஞ்சம் நீரே (2)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இயேசுவே...(8)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Thallinaalum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Veruththaalum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Thanimayilae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Thanjam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Yesuvae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...(8)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33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உம்மை நேசிக்கிறேன் (3)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என் நேசமே (2)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இயேசுவே...(8)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fi-FI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Ummai Nesikkiraen (3)</a:t>
            </a:r>
            <a:br>
              <a:rPr lang="fi-FI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i-FI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 Nesamae (2)</a:t>
            </a:r>
            <a:br>
              <a:rPr lang="fi-FI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i-FI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Yesuvae...(8)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7350971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720</TotalTime>
  <Words>151</Words>
  <Application>Microsoft Office PowerPoint</Application>
  <PresentationFormat>Widescreen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673</cp:revision>
  <dcterms:created xsi:type="dcterms:W3CDTF">2023-03-13T17:37:04Z</dcterms:created>
  <dcterms:modified xsi:type="dcterms:W3CDTF">2024-05-25T10:40:14Z</dcterms:modified>
</cp:coreProperties>
</file>