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இயேசுவே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கைவிட மாட்டீர்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கைவிட மாட்டீர்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கைவிட மாட்டீர்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கைவிடவே மாட்டீர் - இயேசுவே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ஆளகை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கன்மலை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ஏக்கமும்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சொந்தமும் நீரே (2) - இயேசுவே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aalugai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ekkamum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தள்ளினாலும்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வெறுத்தாலும்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தனிமையிலே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தஞ்சம் நீரே (2) - இயேசுவே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thalinaalum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thanimaiyilae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thanjam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நேசிக்கிறேன்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நேசிக்கிறேன்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நேசிக்கிறேன்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நேசமே (2) - இயேசுவே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nesikiraen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820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725</TotalTime>
  <Words>162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690</cp:revision>
  <dcterms:created xsi:type="dcterms:W3CDTF">2023-03-13T17:37:04Z</dcterms:created>
  <dcterms:modified xsi:type="dcterms:W3CDTF">2024-05-25T10:58:22Z</dcterms:modified>
</cp:coreProperties>
</file>