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இயேசுவைப்போல்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தெய்வம் இல்லை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இந்த உலகத்தில் உம்மைப்போல யாருமில்லை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மேலே உயரே உயரே இருந்தவரே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விழுந்த மனிதனை தூக்கிட வந்தவரே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.... இயேசுவே ....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தண்ணீரை ரசமாக மாற்றினீரே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அதை கண்டவர் உம்மைக்கண்டு வியந்தனரே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கடும் காற்றையும் கடலையும் அதட்டினிரே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கடும் காற்றும் உம்மை கண்டு அடங்கியதே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.... இயேசுவே ....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லாசருவே நீ வா என்றதும்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அன்று மரித்தவன் உயிர்பெற்று நடந்தானே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வார்த்தையில் உள்ளது வல்லமையே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அது ஜீவனை தாண்டிடும் நிச்சயமே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.... இயேசுவே ....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வாரால் அடித்து அறைந்தனரே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ஆணியில் கடாவி சிலுவையிலே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ஆனால் மரித்த பின்பு மூன்றாம் நாள்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உயிரோடு எழுந்தது சரித்திரமே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.... இயேசுவே ....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8201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725</TotalTime>
  <Words>108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691</cp:revision>
  <dcterms:created xsi:type="dcterms:W3CDTF">2023-03-13T17:37:04Z</dcterms:created>
  <dcterms:modified xsi:type="dcterms:W3CDTF">2024-05-25T11:00:50Z</dcterms:modified>
</cp:coreProperties>
</file>