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5/23/2020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381000"/>
            <a:ext cx="9372600" cy="55626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NaRitg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moFs;Nshu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ahiuAk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g;G+tpdpy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Jtiu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fz;ljpy;iy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fhz;gJkpy;iy</a:t>
            </a:r>
            <a:endParaRPr lang="en-US" sz="3200" b="1" dirty="0" smtClean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Poll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Azhugullore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Yaaraiyum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Ippoovinil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Ithuvarai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Kanndathillai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Kaanbathumillai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381000"/>
            <a:ext cx="9372600" cy="5562600"/>
          </a:xfrm>
        </p:spPr>
        <p:txBody>
          <a:bodyPr/>
          <a:lstStyle/>
          <a:p>
            <a:pPr marL="514350" indent="-514350" algn="ctr">
              <a:buAutoNum type="arabicPeriod"/>
            </a:pPr>
            <a:endParaRPr lang="en-US" sz="3200" b="1" dirty="0" smtClean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G+uz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moFs;stNu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G+tpy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tho;f;ifajpy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NtNw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Ntz;lhk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md;gu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NaRNt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kz;Zf;fhf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khzpf;fj;ij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tpl;blkhl;Nld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/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Poorana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Alakullavarae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Poovil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Vaalkkaiyathil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Vendaam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Anbar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Yesuvae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Mannukaaga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Maanikkaththai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Vittidamaattaen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09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381000"/>
            <a:ext cx="9372600" cy="55626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rk;G+uz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moFs;Nshu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kPl;Lf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nfhz;BNu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rk;G+uzkhf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ce;jDf;fPe;Njd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514350" indent="-514350" algn="ctr">
              <a:buAutoNum type="arabicPeriod"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Sampoorana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Azhugullore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Meettu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Konnteerae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Sampooranamaaka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Unthanukgeenthaen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838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381000"/>
            <a:ext cx="9372600" cy="55626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vUrNyk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Fkhupfs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vj;jid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tise;Njhuha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ck;kpy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cs;s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Kad;whu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Yerusalaem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Kumaarikal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Eththanai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Valainthoraay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Ulla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Anpai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Neekka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Muyantar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5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28600" y="381000"/>
            <a:ext cx="9372600" cy="55626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>
                <a:latin typeface="Bamini" pitchFamily="2" charset="0"/>
              </a:rPr>
              <a:t>4. </a:t>
            </a:r>
            <a:r>
              <a:rPr lang="en-US" sz="3200" b="1" dirty="0" err="1" smtClean="0">
                <a:latin typeface="Bamini" pitchFamily="2" charset="0"/>
              </a:rPr>
              <a:t>Nyhf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Nkd;iknay;yhk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ve;jid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ftu;r;rpj;jhy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ght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Nrhjidfnsy;yhk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Nrhjpj;jhy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Loka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Suka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Maenmaiyellaam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Enthanai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Kavarchithaal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Sothanaikalellaam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Sothithaal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0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5562600"/>
          </a:xfrm>
        </p:spPr>
        <p:txBody>
          <a:bodyPr/>
          <a:lstStyle/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r>
              <a:rPr lang="en-US" sz="3200" b="1" dirty="0" smtClean="0">
                <a:latin typeface="Bamini" pitchFamily="2" charset="0"/>
              </a:rPr>
              <a:t>5. </a:t>
            </a:r>
            <a:r>
              <a:rPr lang="en-US" sz="3200" b="1" dirty="0" err="1" smtClean="0">
                <a:latin typeface="Bamini" pitchFamily="2" charset="0"/>
              </a:rPr>
              <a:t>ePu;Nky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NkhJk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FkpopNghy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kpd;Dk</a:t>
            </a:r>
            <a:r>
              <a:rPr lang="en-US" sz="3200" b="1" dirty="0">
                <a:latin typeface="Bamini" pitchFamily="2" charset="0"/>
              </a:rPr>
              <a:t>; [</a:t>
            </a:r>
            <a:r>
              <a:rPr lang="en-US" sz="3200" b="1" dirty="0" err="1">
                <a:latin typeface="Bamini" pitchFamily="2" charset="0"/>
              </a:rPr>
              <a:t>lNkhfNk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Ntfkhf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Nkhjpabj;jhy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Neermel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Mothum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Kumilipol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Minnum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Jadamokamae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Mel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Vegamaaga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Mothiyadithaal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154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55626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smtClean="0">
                <a:latin typeface="Bamini" pitchFamily="2" charset="0"/>
              </a:rPr>
              <a:t>6. </a:t>
            </a:r>
            <a:r>
              <a:rPr lang="en-US" sz="3200" b="1" dirty="0" err="1">
                <a:latin typeface="Bamini" pitchFamily="2" charset="0"/>
              </a:rPr>
              <a:t>jpde;NjhWk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ck;kpy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cs;s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nghq;FNj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NerNu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NrUNk</a:t>
            </a:r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Thinanthorum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Ulla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Anbu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Ponguthae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Nesarae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Veegam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Vanthu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Serumae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49868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68</TotalTime>
  <Words>70</Words>
  <Application>Microsoft Office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192</cp:revision>
  <dcterms:created xsi:type="dcterms:W3CDTF">2014-06-05T16:47:32Z</dcterms:created>
  <dcterms:modified xsi:type="dcterms:W3CDTF">2020-05-23T16:51:33Z</dcterms:modified>
</cp:coreProperties>
</file>