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இயேசுவாலே பிடிக்கப்பட்டவன்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இரத்தத்தாலே கழுவப்பட்டேன்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எனக்கென்று எதுவுமில்ல இப்பூமி சொந்தமில்ல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எல்லாமே இயேசு … என் இயேசு …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இயேசு இயேசு இயேசு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பரலோகம் தாய்வீடு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அதைத் தேடி நீ ஓடு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ஓருவரும் அழிந்து போகாமலே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தாயகம் வரவேணும் தப்பாமலே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இயேசுவாலே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அந்தகார இருளினின்று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ஆச்சரிய ஒளிக்கழைந்தார்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அழைத்தவர் புண்ணியங்கள்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அடிமையை தெரிந்தெடுத்தார் -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இயேசுவாலே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லாபமான அனைத்தையுமே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நஷ்டமென்று கருதுகிறேன்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இயேசுவை அறிகின்ற தாகத்தினால்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எல்லாமே இழந்து விட்டேன்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இயேசுவாலே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பின்னானவை மறந்தேன்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முன்னானவை நாடினேன்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நேசர் தருகின்ற பரிசுக்காக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இலக்கை நோக்கி தொடருகின்றேன்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இயேசுவாலே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1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பாடுகள் அனுபவிப்பேன்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 தேவனுக்காய்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கிறிஸ்துவின் மகிமை வெளிப்படும் நாளில்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களிகூர்ந்து மகிழ்ந்திருப்பேன்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இயேசுவாலே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854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</TotalTime>
  <Words>116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692</cp:revision>
  <dcterms:created xsi:type="dcterms:W3CDTF">2023-03-13T17:37:04Z</dcterms:created>
  <dcterms:modified xsi:type="dcterms:W3CDTF">2024-05-25T11:03:55Z</dcterms:modified>
</cp:coreProperties>
</file>