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இயேசுவே! கல்வாரியில்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வைத்துக் கொள்ளும்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பாவம் போக்கும் ரத்தமாம்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திவ்ய ஊற்றைக் காட்டும்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மீட்பரே! மீட்பரே!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மேன்மை நீரே!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விண்ணில் வாழுமளவும்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 செய்குவீரே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vaithukollum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Divya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ootraikatum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vaalumalavum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seikuveerae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பாவியேன் கல்வாரியில்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ரட்சிப்பைப் பெற்றேனே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ஞான ஜோதி தோன்றவும்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கண்டு பூரித்தேனே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Paviyaen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Rajchipai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Niyana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thonthravum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poorithaenae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இரட்சகா! கல்வாரியின்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காட்சி கண்டேனாகப்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பக்தியோடு ஜீவிக்க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ஆள்வீராக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kalvariyin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Katchi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kandaenaaga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Bakthiyodu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jeevika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aalveeraaga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இன்னமும் கல்வாரியில்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ஆவலாய் நிற்பேனே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பின்பு மோட்ச லோகத்தில்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வாழுவேனே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motcha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vaaluvaenae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736</TotalTime>
  <Words>146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728</cp:revision>
  <dcterms:created xsi:type="dcterms:W3CDTF">2023-03-13T17:37:04Z</dcterms:created>
  <dcterms:modified xsi:type="dcterms:W3CDTF">2024-05-26T08:23:59Z</dcterms:modified>
</cp:coreProperties>
</file>