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அன்பை மறந்திடுவாயோ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மறந்திடுவாயோ மனிதப் பண்பிருந்தால்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அன்பை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மறந்திடாதிருக்க நீ சிலுவையிலே அவர்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மரித்துத் தொங்கிடும் காட்சி மனதில் நில்லாதோ -இயேசுவின்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அளவில்லா அன்பு அதிசய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ஆழமகலம் நீளம் எல்லை காணா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களங்கமில்லா அன்பு கருணை சேர் அன்பு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கல்வாரி மலை கண்ணீர் சொல்லிடும் அன்பு -இயேசுவின்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அலைகடலை விட பரந்த பேரன்பு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அன்னைமார் அன்பெல்லாம் திரையிடும்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மலைபோல் எழுந்தன்னை வளைத்திடும் அன்பு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சிலையென பிரமையில் நிறுத்திடும் அன்பு -இயேசுவின்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மனுவுரு தரித்த நல்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தன்னையே உணவாக்கும்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பாடுகள் ஏற்ற பேரன்பு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உயிரையே தந்த தேவ அன்பு - இயேசுவின்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கரைக்கடங்கா அன்பு கசிதரும்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கைதி போல் இயேசுவே சிறையிடும் அன்பு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விலையில்லாப் பலியாக விளங்கிடும் அன்பு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விவரிக்க விவரிக்க விரிந்திடும் அன்பு -இயேசுவின்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128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732</TotalTime>
  <Words>123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719</cp:revision>
  <dcterms:created xsi:type="dcterms:W3CDTF">2023-03-13T17:37:04Z</dcterms:created>
  <dcterms:modified xsi:type="dcterms:W3CDTF">2024-05-26T07:54:57Z</dcterms:modified>
</cp:coreProperties>
</file>