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8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1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0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522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47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84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85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0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8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4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3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4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0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8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6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4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09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1722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md;G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md;G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mJ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fy;thup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> (2)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ce;jd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uj;jj;jhy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fOtgl;Nld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ce;jd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fhaj;jhy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ngw;Nwd</a:t>
            </a:r>
            <a:r>
              <a:rPr lang="en-US" sz="3200" b="1" dirty="0">
                <a:latin typeface="Bamini" pitchFamily="2" charset="0"/>
              </a:rPr>
              <a:t>;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Kalvari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Unthan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Rathathal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Kaluvapaten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Unthan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Kayathal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Sugam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Petren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36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md;G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mJ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khwplhj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md;G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Adhu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Adhu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Maridatha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8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tpOe;jtiu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jatha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jhq;fpLk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mOjtiu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Njw;wp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mizf;Fk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mJ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khwplhj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md;G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Vilundhavarai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Thayavai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Thanngidum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Aluthavarai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Thetri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Annaikum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Adhu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Adhu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Maridatha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95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fz;zPiu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Jilj;J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jtOk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fhaj;ij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Mw;wp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Njw;wpLk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> (2)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mJ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khwplhj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md;G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Kaneerai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Thudaithu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Thaluvum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Kaayathai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Aatri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Thetridum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Adhu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Adhu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Maridatha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6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1722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md;G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md;G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mJ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fy;thup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> (2)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ce;jd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uj;jj;jhy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fOtgl;Nld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ce;jd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fhaj;jhy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ngw;Nwd</a:t>
            </a:r>
            <a:r>
              <a:rPr lang="en-US" sz="3200" b="1" dirty="0">
                <a:latin typeface="Bamini" pitchFamily="2" charset="0"/>
              </a:rPr>
              <a:t>;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Kalvari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Unthan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Rathathal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Kaluvapaten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Unthan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Kayathal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Sugam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Petren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27456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64</TotalTime>
  <Words>80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131</cp:revision>
  <dcterms:created xsi:type="dcterms:W3CDTF">2014-06-05T16:47:32Z</dcterms:created>
  <dcterms:modified xsi:type="dcterms:W3CDTF">2017-10-04T02:02:41Z</dcterms:modified>
</cp:coreProperties>
</file>