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இரத்தம் வல்லமை உள்ளது;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இரத்தம் மேன்மை உள்ளது;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இரத்தம் பரிசுத்தமானது;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விலையேரப் பெற்றது.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parisuthamanathu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pethrathu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இரத்தம் ஜெயம், ஜெயம். ( 3 )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இயேசுவின் இரத்தம் ஜெயம், ஜெயம்.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2) பாவத்தை போக்கிடும் இயேசுவின் இரத்தம்;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சாபத்தை நீக்கிடும் இயேசுவின் இரத்தம்.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வியாதியை நீக்கிடும் இயேசுவின் இரத்தம்;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தந்திடும் இயேசுவின் இரத்தம்.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3) பாதாளம் வென்றிடும் இயேசுவின் இரத்தம்;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பாதுகாத்திடும் இயேசுவின் இரத்தம்.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பெலனைத் தந்திடும் இயேசுவின் இரத்தம்;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 கொடுத்திடும் இயேசுவின் இரத்தம்.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651</TotalTime>
  <Words>184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465</cp:revision>
  <dcterms:created xsi:type="dcterms:W3CDTF">2023-03-13T17:37:04Z</dcterms:created>
  <dcterms:modified xsi:type="dcterms:W3CDTF">2024-03-28T18:03:24Z</dcterms:modified>
</cp:coreProperties>
</file>