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இயேசுவின் குடும்பம் ஒன்று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அன்பு நிறைந்திடும் இடம் உண்டு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உயர்வுமில்லை அங்கு தாழ்வுமில்லை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ஏழையில்லை பணக்காரன்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இராஜாதி இராஜா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ஆண்டிடுவார்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பாவமில்லை அங்கு சாபமில்லை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வியாதியில்லை கடும் பசியுமில்லை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இராஜாதி இராஜா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காத்திடுவார்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இன்பமுண்டு சமாதானமுண்டு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உண்டு துதிப்பாடல்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இராஜாதி இராஜா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ஈந்திடுவார்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57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761</cp:revision>
  <dcterms:created xsi:type="dcterms:W3CDTF">2023-03-13T17:37:04Z</dcterms:created>
  <dcterms:modified xsi:type="dcterms:W3CDTF">2024-05-26T09:13:16Z</dcterms:modified>
</cp:coreProperties>
</file>