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இனிதான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இணையில்லா நாமம் இன்ப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 naamam inithana naamam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Inailla naamam inba naamam - engal --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பாவத்தைப் போக்கும் பயமதை நீக்கும்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 சந்தோஷம் பக்தருளிக்கும் – இயேசுவின்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Paramasanthosham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baktharukalikum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பரிமள தைலமாம் இயேசுவின்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பார் எங்கும் வாசனை வீசிடும் நாமம் – இயேசுவின்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Parimala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வானிலும் பூவிலும் மேலான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வானாதி வானவர் இயேசுவின் நாமம் – இயேசுவின்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poovilum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நேற்றும் இன்றும் என்றும் மாறிடா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நம்பினோரை என்றும் கைவிடா நாமம் – இயேசுவின்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முழங்கால் யாவும் முடங்கிடும்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மூன்றில் ஒன்றாக ஜொலிப்பவர் நாமம் – இயேசுவின்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Muzhankal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mudangidum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Moondril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jolipavar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சாத்தானின் சேனையை ஜெயித்திட்ட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சாபப் பிசாசை துரத்திட்ட நாமம் – இயேசுவின்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jeithitta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pisasai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714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739</TotalTime>
  <Words>204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741</cp:revision>
  <dcterms:created xsi:type="dcterms:W3CDTF">2023-03-13T17:37:04Z</dcterms:created>
  <dcterms:modified xsi:type="dcterms:W3CDTF">2024-05-26T08:34:35Z</dcterms:modified>
</cp:coreProperties>
</file>