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0A63F9E-D22E-443F-A300-6E9A741D8D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2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3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8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610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8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97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2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8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9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0A63F9E-D22E-443F-A300-6E9A741D8D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8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3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3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6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3F9E-D22E-443F-A300-6E9A741D8D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3F9E-D22E-443F-A300-6E9A741D8DBF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1DC90-D6FB-447C-A895-D2412A55AF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257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Namam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Uyarntha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Namam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(Key: </a:t>
            </a:r>
            <a:r>
              <a:rPr lang="en-US" sz="3600" b="1" smtClean="0"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cau;e;j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ehkk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cd;dj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Nkyhd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ehkk</a:t>
            </a:r>
            <a:r>
              <a:rPr lang="en-US" sz="3200" b="1" dirty="0">
                <a:latin typeface="Bamini" pitchFamily="2" charset="0"/>
              </a:rPr>
              <a:t>; (2)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Naamam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Uyirntha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Naamam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Unatha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Naamam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Meylana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Naamam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kuzj;jpd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ty;yikfs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njwpg;gl;L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NghFNj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nrhy;iyapNy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ghjhs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rq;fpypfs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mWg;gl;L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NghFNj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nrhy;iyapNy</a:t>
            </a:r>
            <a:r>
              <a:rPr lang="en-US" sz="3200" b="1" dirty="0">
                <a:latin typeface="Bamini" pitchFamily="2" charset="0"/>
              </a:rPr>
              <a:t> (2) -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ehkk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Maranathai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Vallaimaigal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Theripatte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Odethey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Naamam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Solleyile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Pathala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Sangithigal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Arupatte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Pogethey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Naamam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Solleyile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Naamam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600" b="1" dirty="0" smtClean="0"/>
          </a:p>
          <a:p>
            <a:pPr algn="ctr">
              <a:buNone/>
            </a:pPr>
            <a:endParaRPr lang="en-US" sz="3600" b="1" dirty="0"/>
          </a:p>
          <a:p>
            <a:pPr algn="ctr">
              <a:buNone/>
            </a:pPr>
            <a:r>
              <a:rPr lang="en-US" sz="3600" b="1" dirty="0" err="1" smtClean="0">
                <a:latin typeface="Bamini" pitchFamily="2" charset="0"/>
              </a:rPr>
              <a:t>rpYitapy</a:t>
            </a:r>
            <a:r>
              <a:rPr lang="en-US" sz="3600" b="1" dirty="0">
                <a:latin typeface="Bamini" pitchFamily="2" charset="0"/>
              </a:rPr>
              <a:t>; ,</a:t>
            </a:r>
            <a:r>
              <a:rPr lang="en-US" sz="3600" b="1" dirty="0" err="1">
                <a:latin typeface="Bamini" pitchFamily="2" charset="0"/>
              </a:rPr>
              <a:t>NaR</a:t>
            </a:r>
            <a:r>
              <a:rPr lang="en-US" sz="3600" b="1" dirty="0">
                <a:latin typeface="Bamini" pitchFamily="2" charset="0"/>
              </a:rPr>
              <a:t> </a:t>
            </a:r>
            <a:r>
              <a:rPr lang="en-US" sz="3600" b="1" dirty="0" err="1">
                <a:latin typeface="Bamini" pitchFamily="2" charset="0"/>
              </a:rPr>
              <a:t>ntw;wp</a:t>
            </a:r>
            <a:r>
              <a:rPr lang="en-US" sz="3600" b="1" dirty="0">
                <a:latin typeface="Bamini" pitchFamily="2" charset="0"/>
              </a:rPr>
              <a:t> </a:t>
            </a:r>
            <a:r>
              <a:rPr lang="en-US" sz="3600" b="1" dirty="0" err="1">
                <a:latin typeface="Bamini" pitchFamily="2" charset="0"/>
              </a:rPr>
              <a:t>ngw;whu</a:t>
            </a:r>
            <a:r>
              <a:rPr lang="en-US" sz="3600" b="1" dirty="0">
                <a:latin typeface="Bamini" pitchFamily="2" charset="0"/>
              </a:rPr>
              <a:t>;</a:t>
            </a:r>
            <a:br>
              <a:rPr lang="en-US" sz="3600" b="1" dirty="0">
                <a:latin typeface="Bamini" pitchFamily="2" charset="0"/>
              </a:rPr>
            </a:br>
            <a:r>
              <a:rPr lang="en-US" sz="3600" b="1" dirty="0" err="1">
                <a:latin typeface="Bamini" pitchFamily="2" charset="0"/>
              </a:rPr>
              <a:t>kuzj;ij</a:t>
            </a:r>
            <a:r>
              <a:rPr lang="en-US" sz="3600" b="1" dirty="0">
                <a:latin typeface="Bamini" pitchFamily="2" charset="0"/>
              </a:rPr>
              <a:t> </a:t>
            </a:r>
            <a:r>
              <a:rPr lang="en-US" sz="3600" b="1" dirty="0" err="1">
                <a:latin typeface="Bamini" pitchFamily="2" charset="0"/>
              </a:rPr>
              <a:t>mtu</a:t>
            </a:r>
            <a:r>
              <a:rPr lang="en-US" sz="3600" b="1" dirty="0">
                <a:latin typeface="Bamini" pitchFamily="2" charset="0"/>
              </a:rPr>
              <a:t>; n[</a:t>
            </a:r>
            <a:r>
              <a:rPr lang="en-US" sz="3600" b="1" dirty="0" err="1">
                <a:latin typeface="Bamini" pitchFamily="2" charset="0"/>
              </a:rPr>
              <a:t>apj;jpl;lhu</a:t>
            </a:r>
            <a:r>
              <a:rPr lang="en-US" sz="3600" b="1" dirty="0">
                <a:latin typeface="Bamini" pitchFamily="2" charset="0"/>
              </a:rPr>
              <a:t>; (2)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600" b="1" dirty="0" smtClean="0"/>
          </a:p>
          <a:p>
            <a:pPr algn="ctr">
              <a:buNone/>
            </a:pP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Siluvaiyil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Vetripetrar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Maranathai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Jeythithar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ghtj;jpd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ty;yikfs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cilgl;L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NghFNj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nrhy;iyapNy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tpahjpapd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ty;yikfs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tpyfpNa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NghFNj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nrhy;iyapNy</a:t>
            </a:r>
            <a:r>
              <a:rPr lang="en-US" sz="3200" b="1" dirty="0">
                <a:latin typeface="Bamini" pitchFamily="2" charset="0"/>
              </a:rPr>
              <a:t> (2) - </a:t>
            </a:r>
            <a:r>
              <a:rPr lang="en-US" sz="3200" b="1" dirty="0" err="1">
                <a:latin typeface="Bamini" pitchFamily="2" charset="0"/>
              </a:rPr>
              <a:t>rpYitapy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ntw;wp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Pavathin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Vallamaigal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Udaipatte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Pogethey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Naamam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Solleyile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Viathiyin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Vallamaigal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Vilaigiye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Odethey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Naamam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Solleyile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(2) -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Siluvaiyil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US" sz="3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12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/>
          </a:p>
          <a:p>
            <a:pPr algn="ctr">
              <a:buNone/>
            </a:pPr>
            <a:endParaRPr lang="en-US" sz="3200" b="1" dirty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jilnra;j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kjpy;fs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jfu;e;J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tpOFNj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nrhy;iyapNy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vupNfhtpd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ty;yikfs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gae;JNgha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XLNj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nrhy;iyapNy</a:t>
            </a:r>
            <a:r>
              <a:rPr lang="en-US" sz="3200" b="1" dirty="0">
                <a:latin typeface="Bamini" pitchFamily="2" charset="0"/>
              </a:rPr>
              <a:t>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Thadaiseitha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Mathigal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Thagernthe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Poi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Vilagathe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Naamam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Solleyile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Yerigovin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Vallamaigal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Bayanthe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Poi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Odethe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Naamam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Solleyile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42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47</cp:revision>
  <dcterms:created xsi:type="dcterms:W3CDTF">2014-06-22T17:29:18Z</dcterms:created>
  <dcterms:modified xsi:type="dcterms:W3CDTF">2020-12-16T17:54:53Z</dcterms:modified>
</cp:coreProperties>
</file>