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come, all ye faithful, joyful and triumphant,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come ye, oh, come ye, to Bethlehem.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and behold Him, born the King of angels;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come, let us adore Him, oh, come, let us adore Him,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come, let us adore Him, Christ the Lord.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Sing, choirs of angels, sing in exultation;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sing, all ye citizens of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heav'n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above!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to God, all glory in the highest;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Yea, Lord, we greet Thee, born this happy morning;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to Thee be all glory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giv'n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 of the Father, now in flesh appearing;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1469</TotalTime>
  <Words>137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675</cp:revision>
  <dcterms:created xsi:type="dcterms:W3CDTF">2023-03-13T17:37:04Z</dcterms:created>
  <dcterms:modified xsi:type="dcterms:W3CDTF">2024-06-10T01:11:58Z</dcterms:modified>
</cp:coreProperties>
</file>