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On a hill far away stood an old rugged cross</a:t>
            </a:r>
            <a:br>
              <a:rPr lang="en-US" sz="2800" dirty="0"/>
            </a:br>
            <a:r>
              <a:rPr lang="en-US" sz="2800" b="1" dirty="0"/>
              <a:t>The emblem of </a:t>
            </a:r>
            <a:r>
              <a:rPr lang="en-US" sz="2800" b="1" dirty="0" err="1"/>
              <a:t>suff'ring</a:t>
            </a:r>
            <a:r>
              <a:rPr lang="en-US" sz="2800" b="1" dirty="0"/>
              <a:t> and shame</a:t>
            </a:r>
            <a:br>
              <a:rPr lang="en-US" sz="2800" dirty="0"/>
            </a:br>
            <a:r>
              <a:rPr lang="en-US" sz="2800" b="1" dirty="0"/>
              <a:t>And I love that old cross where the dearest and best</a:t>
            </a:r>
            <a:br>
              <a:rPr lang="en-US" sz="2800" dirty="0"/>
            </a:br>
            <a:r>
              <a:rPr lang="en-US" sz="2800" b="1" dirty="0"/>
              <a:t>For a world of lost sinners was slain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So I'll cherish the old rugged cross</a:t>
            </a:r>
            <a:br>
              <a:rPr lang="en-US" sz="2800" dirty="0"/>
            </a:br>
            <a:r>
              <a:rPr lang="en-US" sz="2800" b="1" dirty="0" err="1"/>
              <a:t>'Til</a:t>
            </a:r>
            <a:r>
              <a:rPr lang="en-US" sz="2800" b="1" dirty="0"/>
              <a:t> my trophies at last I lay down</a:t>
            </a:r>
            <a:br>
              <a:rPr lang="en-US" sz="2800" dirty="0"/>
            </a:br>
            <a:r>
              <a:rPr lang="en-US" sz="2800" b="1" dirty="0"/>
              <a:t>I will cling to the old rugged cross</a:t>
            </a:r>
            <a:br>
              <a:rPr lang="en-US" sz="2800" dirty="0"/>
            </a:br>
            <a:r>
              <a:rPr lang="en-US" sz="2800" b="1" dirty="0"/>
              <a:t>And exchange it someday for a crown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10C2-0368-7390-A3DB-37599C447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528FDB8-BDEB-3B84-0400-7BC7317C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Oh</a:t>
            </a:r>
            <a:r>
              <a:rPr lang="en-US" sz="2800" b="1" dirty="0"/>
              <a:t>, that old rugged cross, so despised by the world</a:t>
            </a:r>
            <a:br>
              <a:rPr lang="en-US" sz="2800" dirty="0"/>
            </a:br>
            <a:r>
              <a:rPr lang="en-US" sz="2800" b="1" dirty="0"/>
              <a:t>Has a wondrous attraction for me</a:t>
            </a:r>
            <a:br>
              <a:rPr lang="en-US" sz="2800" dirty="0"/>
            </a:br>
            <a:r>
              <a:rPr lang="en-US" sz="2800" b="1" dirty="0"/>
              <a:t>For the dear Lamb of God left His glory above</a:t>
            </a:r>
            <a:br>
              <a:rPr lang="en-US" sz="2800" dirty="0"/>
            </a:br>
            <a:r>
              <a:rPr lang="en-US" sz="2800" b="1" dirty="0"/>
              <a:t>To bear it to dark Calvary</a:t>
            </a:r>
            <a:br>
              <a:rPr lang="en-US" sz="2800" dirty="0"/>
            </a:br>
            <a:r>
              <a:rPr lang="en-US" sz="2800" b="1" dirty="0"/>
              <a:t>- So I'll cherish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In that old rugged cross, stained with blood so divine</a:t>
            </a:r>
            <a:br>
              <a:rPr lang="en-US" sz="2800" dirty="0"/>
            </a:br>
            <a:r>
              <a:rPr lang="en-US" sz="2800" b="1" dirty="0"/>
              <a:t>A wondrous beauty I see</a:t>
            </a:r>
            <a:br>
              <a:rPr lang="en-US" sz="2800" dirty="0"/>
            </a:br>
            <a:r>
              <a:rPr lang="en-US" sz="2800" b="1" dirty="0"/>
              <a:t>For 'twas on that old cross Jesus suffered and died</a:t>
            </a:r>
            <a:br>
              <a:rPr lang="en-US" sz="2800" dirty="0"/>
            </a:br>
            <a:r>
              <a:rPr lang="en-US" sz="2800" b="1" dirty="0"/>
              <a:t>To pardon and sanctify me</a:t>
            </a:r>
            <a:br>
              <a:rPr lang="en-US" sz="2800" dirty="0"/>
            </a:br>
            <a:r>
              <a:rPr lang="en-US" sz="2800" b="1" dirty="0"/>
              <a:t>- So I'll cherish</a:t>
            </a:r>
            <a:br>
              <a:rPr lang="en-US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To the old rugged cross I will ever be true</a:t>
            </a:r>
            <a:br>
              <a:rPr lang="en-US" sz="2800" dirty="0"/>
            </a:br>
            <a:r>
              <a:rPr lang="en-US" sz="2800" b="1" dirty="0"/>
              <a:t>Its shame and reproach gladly bear</a:t>
            </a:r>
            <a:br>
              <a:rPr lang="en-US" sz="2800" dirty="0"/>
            </a:br>
            <a:r>
              <a:rPr lang="en-US" sz="2800" b="1" dirty="0"/>
              <a:t>Then He'll call me someday to my home far away</a:t>
            </a:r>
            <a:br>
              <a:rPr lang="en-US" sz="2800" dirty="0"/>
            </a:br>
            <a:r>
              <a:rPr lang="en-US" sz="2800" b="1" dirty="0"/>
              <a:t>Where His glory forever I'll share</a:t>
            </a:r>
            <a:br>
              <a:rPr lang="en-US" sz="2800" dirty="0"/>
            </a:br>
            <a:r>
              <a:rPr lang="en-US" sz="2800" b="1" dirty="0"/>
              <a:t>- So I'll cherish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1471</TotalTime>
  <Words>193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681</cp:revision>
  <dcterms:created xsi:type="dcterms:W3CDTF">2023-03-13T17:37:04Z</dcterms:created>
  <dcterms:modified xsi:type="dcterms:W3CDTF">2025-09-12T17:10:06Z</dcterms:modified>
</cp:coreProperties>
</file>