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We've waited for this day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We're gathered in your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Calling out to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glory like a fire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Awakening desire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burn our hearts with truth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the reason we're here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the reason we're singing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[Chorus:]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up the heavens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want to see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up the floodgates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mighty river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Flowing from your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Filling every part of our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presence in this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glory on our face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We're looking to the sky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Descending like a cloud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standing with us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Lord, unveil our eyes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the reason we're here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the reason we're singing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5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Repeat Chorus]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[Bridge]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us, show us your glory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us, show us your power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us, show us your glory,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[Repeat Chorus]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238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1470</TotalTime>
  <Words>163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678</cp:revision>
  <dcterms:created xsi:type="dcterms:W3CDTF">2023-03-13T17:37:04Z</dcterms:created>
  <dcterms:modified xsi:type="dcterms:W3CDTF">2024-06-10T01:19:09Z</dcterms:modified>
</cp:coreProperties>
</file>