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8079C62-0C25-4C79-9F23-DD302369C2C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41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8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87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4815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5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77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26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0844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8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59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2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08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47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2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94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71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9C62-0C25-4C79-9F23-DD302369C2C8}" type="datetimeFigureOut">
              <a:rPr lang="en-US" smtClean="0"/>
              <a:pPr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201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"/>
            <a:ext cx="8534400" cy="6400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Open Up The Heavens"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We've waited for this day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We're gathered in your name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Calling out to you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Your glory like a fire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Awakening desire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Will burn our hearts with truth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You're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reason we're here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You're the reason we're singing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3200" b="1" i="1" dirty="0">
                <a:latin typeface="Calibri" panose="020F0502020204030204" pitchFamily="34" charset="0"/>
                <a:cs typeface="Calibri" panose="020F0502020204030204" pitchFamily="34" charset="0"/>
              </a:rPr>
              <a:t>Chorus:]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Open up the heavens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We want to see you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Open up the floodgates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 mighty river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Flowing from your heart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Filling every part of our praise</a:t>
            </a:r>
          </a:p>
        </p:txBody>
      </p:sp>
    </p:spTree>
    <p:extLst>
      <p:ext uri="{BB962C8B-B14F-4D97-AF65-F5344CB8AC3E}">
        <p14:creationId xmlns:p14="http://schemas.microsoft.com/office/powerpoint/2010/main" val="312792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Your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presence in this place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Your glory on our face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We're looking to the sky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Descending like a cloud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You're standing with us now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Lord, unveil our eyes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39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86868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You're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reason we're here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You're the reason we're singing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59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3200" b="1" i="1" dirty="0">
                <a:latin typeface="Calibri" panose="020F0502020204030204" pitchFamily="34" charset="0"/>
                <a:cs typeface="Calibri" panose="020F0502020204030204" pitchFamily="34" charset="0"/>
              </a:rPr>
              <a:t>Chorus:]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Open up the heavens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We want to see you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Open up the floodgates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 mighty river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Flowing from your heart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Filling every part of our praise</a:t>
            </a:r>
          </a:p>
        </p:txBody>
      </p:sp>
    </p:spTree>
    <p:extLst>
      <p:ext uri="{BB962C8B-B14F-4D97-AF65-F5344CB8AC3E}">
        <p14:creationId xmlns:p14="http://schemas.microsoft.com/office/powerpoint/2010/main" val="379815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3200" b="1" i="1" dirty="0">
                <a:latin typeface="Calibri" panose="020F0502020204030204" pitchFamily="34" charset="0"/>
                <a:cs typeface="Calibri" panose="020F0502020204030204" pitchFamily="34" charset="0"/>
              </a:rPr>
              <a:t>[Bridge]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Show us, show us your glory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Show us, show us your power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Show us, show us your glory, Lord</a:t>
            </a:r>
          </a:p>
        </p:txBody>
      </p:sp>
    </p:spTree>
    <p:extLst>
      <p:ext uri="{BB962C8B-B14F-4D97-AF65-F5344CB8AC3E}">
        <p14:creationId xmlns:p14="http://schemas.microsoft.com/office/powerpoint/2010/main" val="321157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i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3200" b="1" i="1" dirty="0">
                <a:latin typeface="Calibri" panose="020F0502020204030204" pitchFamily="34" charset="0"/>
                <a:cs typeface="Calibri" panose="020F0502020204030204" pitchFamily="34" charset="0"/>
              </a:rPr>
              <a:t>Chorus:]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Open up the heavens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We want to see you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Open up the floodgates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 mighty river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Flowing from your heart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Filling every part of our praise</a:t>
            </a:r>
          </a:p>
        </p:txBody>
      </p:sp>
    </p:spTree>
    <p:extLst>
      <p:ext uri="{BB962C8B-B14F-4D97-AF65-F5344CB8AC3E}">
        <p14:creationId xmlns:p14="http://schemas.microsoft.com/office/powerpoint/2010/main" val="329254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25</TotalTime>
  <Words>33</Words>
  <Application>Microsoft Office PowerPoint</Application>
  <PresentationFormat>On-screen Show (4:3)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35</cp:revision>
  <dcterms:created xsi:type="dcterms:W3CDTF">2014-06-03T15:40:16Z</dcterms:created>
  <dcterms:modified xsi:type="dcterms:W3CDTF">2016-07-22T16:58:56Z</dcterms:modified>
</cp:coreProperties>
</file>