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the eyes of my heart,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the eyes of my heart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want to see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want to see You (2)</a:t>
            </a:r>
            <a:endParaRPr lang="en-IN" sz="1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see You high and lifted up</a:t>
            </a:r>
            <a:b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Shinin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in the light of Your glory</a:t>
            </a:r>
            <a:b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Pour out Your power and love</a:t>
            </a:r>
            <a:b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we sing holy, holy, holy</a:t>
            </a:r>
            <a:b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கண்களை திறந்திடுமே மன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கண்களை திறந்திடுமே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தேவா உண்மை பார்க்கணும் நீர்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மகிமையில் பிரகாசிக்கும்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உயர்ந்த உன்னத மாணவரே உம்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அன்பும் வல்லமை உற்றுமே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துதித்திடவே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பரிசுத்தர் பரிசுத்தர் பரிசுத்தர் பரிசுத்தர் பரிசுத்தர் பரிசுத்தர்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பார்க்கணும்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558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1470</TotalTime>
  <Words>100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680</cp:revision>
  <dcterms:created xsi:type="dcterms:W3CDTF">2023-03-13T17:37:04Z</dcterms:created>
  <dcterms:modified xsi:type="dcterms:W3CDTF">2024-06-10T01:22:15Z</dcterms:modified>
</cp:coreProperties>
</file>