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36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2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8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8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Water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turned into wine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the eyes of the blind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Into the darkness You shine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 of the ashes we rise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None like You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In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darkness you shine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 of the ashes we rise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None like You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 </a:t>
            </a: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Our God is for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could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can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for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could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can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our God is for us, 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who could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what can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for us, 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who could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what could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can stand against? </a:t>
            </a:r>
          </a:p>
        </p:txBody>
      </p:sp>
    </p:spTree>
    <p:extLst>
      <p:ext uri="{BB962C8B-B14F-4D97-AF65-F5344CB8AC3E}">
        <p14:creationId xmlns:p14="http://schemas.microsoft.com/office/powerpoint/2010/main" val="32115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 </a:t>
            </a:r>
          </a:p>
        </p:txBody>
      </p:sp>
    </p:spTree>
    <p:extLst>
      <p:ext uri="{BB962C8B-B14F-4D97-AF65-F5344CB8AC3E}">
        <p14:creationId xmlns:p14="http://schemas.microsoft.com/office/powerpoint/2010/main" val="41032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Our God is for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could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can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for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can ever stop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can stand against?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what can stand against?</a:t>
            </a:r>
          </a:p>
        </p:txBody>
      </p:sp>
    </p:spTree>
    <p:extLst>
      <p:ext uri="{BB962C8B-B14F-4D97-AF65-F5344CB8AC3E}">
        <p14:creationId xmlns:p14="http://schemas.microsoft.com/office/powerpoint/2010/main" val="41091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and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God...</a:t>
            </a:r>
          </a:p>
        </p:txBody>
      </p:sp>
    </p:spTree>
    <p:extLst>
      <p:ext uri="{BB962C8B-B14F-4D97-AF65-F5344CB8AC3E}">
        <p14:creationId xmlns:p14="http://schemas.microsoft.com/office/powerpoint/2010/main" val="34957294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88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35</cp:revision>
  <dcterms:created xsi:type="dcterms:W3CDTF">2014-06-03T15:40:16Z</dcterms:created>
  <dcterms:modified xsi:type="dcterms:W3CDTF">2016-07-22T17:01:26Z</dcterms:modified>
</cp:coreProperties>
</file>