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Pick'd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up from the Miry Clay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Me on the Rock to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Pick'd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up from the Miry Clay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Me on the Rock to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Pick'd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up from the Miry Clay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Me on the Rock to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Pick'd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 up from the Miry Clay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Me on the Rock to Stay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my life was in a Mess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thought there's No Way Out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I Cried On Jesus Name 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Gave Me a Brand New Start 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is the Rock On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Whome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Stand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the Rock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is the Rock On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Whome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Stand...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1470</TotalTime>
  <Words>138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2024-06-10T01:29:43Z</dcterms:modified>
</cp:coreProperties>
</file>