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yahweh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yahweh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from the heavens!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him in the heights!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him all his messengers!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him all his armies!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him sun and moon!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him all stars of light!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Praise him heavens of heavens,</a:t>
            </a:r>
          </a:p>
          <a:p>
            <a:pPr algn="ctr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and the waters which are from above the heavens!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the praise the name of Yahweh,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 he commanded and they were created!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And he made them stand forever and ever.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decree he gave, and it shall not pass away.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decree he gave, and it shall not pass away.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Praise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yahweh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from the earth,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sea monsters/serpents and all deeps,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fire and hail, snow and mist, stormy winds doing his word,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mountains and all hills,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trees of fruit and all cedars,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animals and all cattle, small creatures and bords of wing!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Kings of the earth and all peoples,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princes and all rules of the earth!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Young men and also maidens, old people with children!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them praise the name of Yahweh!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 exalted is his name alone!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His splendor is above earth and heaven!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And he raised up a horn for this people, a psalm for all his faithful ones,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for the sons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Isreal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a people near to him.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Praise Yahweh!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673</TotalTime>
  <Words>242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488</cp:revision>
  <dcterms:created xsi:type="dcterms:W3CDTF">2023-03-13T17:37:04Z</dcterms:created>
  <dcterms:modified xsi:type="dcterms:W3CDTF">2023-08-27T03:08:53Z</dcterms:modified>
</cp:coreProperties>
</file>