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Rock of ages, cleft for 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me hide myself in Thee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Rock of ages, cleft for 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me hide myself in Thee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are my shield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are my covering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are my stability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foundation.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are my shield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are my covering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are my stability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foundation.</a:t>
            </a:r>
            <a:endParaRPr lang="en-IN" sz="28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Take me to the place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place You are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secret place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That's where I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wanna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Take me to the place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place You are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secret place</a:t>
            </a:r>
            <a:endParaRPr lang="en-IN" sz="28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That's where I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wanna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Rock of ages, cleft for 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Take me to the place</a:t>
            </a:r>
            <a:endParaRPr lang="en-IN" sz="3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9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place You are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secret place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That's where I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wanna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</a:t>
            </a:r>
            <a:endParaRPr lang="en-IN" sz="3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60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Take my hands, take my hands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Lead me to the rock, that is higher than I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Take my hands, take my hands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Lead me to the rock, that is higher than I (2)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Take me to the place</a:t>
            </a:r>
            <a:endParaRPr lang="en-IN" sz="4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59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That's 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 I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wanna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Take me to the place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place You are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secret place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That's where I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wanna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Take me to the place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place You are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secret place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That's where I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wanna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That's where I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wanna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</a:t>
            </a:r>
            <a:endParaRPr lang="en-IN" sz="4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06298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1471</TotalTime>
  <Words>241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689</cp:revision>
  <dcterms:created xsi:type="dcterms:W3CDTF">2023-03-13T17:37:04Z</dcterms:created>
  <dcterms:modified xsi:type="dcterms:W3CDTF">2024-06-10T01:35:52Z</dcterms:modified>
</cp:coreProperties>
</file>