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we've waited for, has come to pass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see what the Lord has done?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we've waited for, has come to pass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(See what the Lord has done) hey!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(What we've waited for) Nigeria, (has come to pass)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 (see what the Lord has done)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Lift your hands and declare it, see what the Lord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4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we've waited for, has come to pass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Let's declare it one more, time, see what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see in here?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(See what the Lord has done) He said it, that He would do it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(What we've waited for, has come to pass) don't be in hurry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(See what) wait for it (the Lord) for it shall come to pass (the lord has done)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6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hey!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we've waited for, has come to pass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(See what) one more time, (the Lord) one more time (has done)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 waited for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87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we've waited for, has come to pass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8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fr-FR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Tu-du-du</a:t>
            </a:r>
            <a:b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Tu-du-du</a:t>
            </a:r>
            <a:b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Tu-du-du</a:t>
            </a:r>
            <a:r>
              <a:rPr lang="fr-F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du, du, du, du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Eh-eh-eh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Yeah-eh-eh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5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your wedding day, you're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gonna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sing that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see what the Lord has done?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you walk into that property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done, when that healing happens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we've been waiting for, He has brought to pass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fr-FR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Tu, du-du-du-du, </a:t>
            </a:r>
            <a:r>
              <a:rPr lang="fr-FR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du-du</a:t>
            </a:r>
            <a:b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Tu, du, du</a:t>
            </a:r>
            <a:b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Tu, du, du</a:t>
            </a:r>
            <a:b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(Tu-du-du, </a:t>
            </a:r>
            <a:r>
              <a:rPr lang="fr-FR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du-du</a:t>
            </a:r>
            <a:r>
              <a:rPr lang="fr-F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we've waited for, has come to pass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(See what the Lord) if I were you (has done) I'll sing it to someone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just sing it to someone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(see what the Lord has done)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see? (See what the Lord has done)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we've waited for, has come to pass(oh)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(See what the Lord has done)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you say it?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eyes have seen, my ears have heard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seen what the Lord has done (yeah!)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baby I've been waiting for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has brought it to pass, hey!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my Isaac! See my Samuel! Hey!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4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 (hey)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a marvelous thing, it's a glorious thing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I've been waiting for, hey!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has brought it to pass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Hey!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0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and see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(See what the Lord has done) Nigeria will sing this song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we've waited for, has come to pass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it with faith in your heart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3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Lord- (see) has done (what the Lord has done) oh, oh-oh-oh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what the Lord has done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we've waited for, has come to pass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(See what the Lord) lift your hands in worship (has done) hey!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720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686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644</cp:revision>
  <dcterms:created xsi:type="dcterms:W3CDTF">2023-03-13T17:37:04Z</dcterms:created>
  <dcterms:modified xsi:type="dcterms:W3CDTF">2024-05-12T10:40:38Z</dcterms:modified>
</cp:coreProperties>
</file>