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Silent night! Holy night!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is calm, all is bright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round yon Virgin Mother and Child,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Holy infant so tender and mild,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sleep in Heavenly peace!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sleep in Heavenly peace!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Silent night! Holy night!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Shepherds quake at the sight;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glories stream from Heaven afar,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Heavenly hosts sing Alleluia,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Christ, the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Saviour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 born!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Christ, the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Saviour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 born!</a:t>
            </a:r>
            <a:endParaRPr lang="en-IN" sz="3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Silent night! Holy night!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 of God, Love's pure light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radiant, beams from Thy Holy face,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the dawn of redeeming grace,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Lord at Thy birth,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Lord at Thy birth.</a:t>
            </a:r>
            <a:endParaRPr lang="en-IN" sz="41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19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1471</TotalTime>
  <Words>133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693</cp:revision>
  <dcterms:created xsi:type="dcterms:W3CDTF">2023-03-13T17:37:04Z</dcterms:created>
  <dcterms:modified xsi:type="dcterms:W3CDTF">2024-06-11T01:03:21Z</dcterms:modified>
</cp:coreProperties>
</file>