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Sing unto the Lord a new song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Sing unto the Lord all the earth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Sing unto the Lord a new song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Sing unto the Lord all the earth (2)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 God is great, and greatly to be praised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God is great, and greatly to be praised</a:t>
            </a:r>
            <a:endParaRPr lang="en-IN" sz="49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1471</TotalTime>
  <Words>56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Century Gothic</vt:lpstr>
      <vt:lpstr>Vapor Trail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698</cp:revision>
  <dcterms:created xsi:type="dcterms:W3CDTF">2023-03-13T17:37:04Z</dcterms:created>
  <dcterms:modified xsi:type="dcterms:W3CDTF">2024-06-11T01:08:11Z</dcterms:modified>
</cp:coreProperties>
</file>