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Spirit of the Sovereign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and make Your presence known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Reveal the glory of the Living God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weight of Your glory cover 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life of Your river flow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truth of Your kingdom reign in 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weight of Your glory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weight of Your glory fall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do not seek Your hand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only seek Your face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want to know You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want to see You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Reveal Your glory in this place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weight of Your glory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weight of Your glory fall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109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643</cp:revision>
  <dcterms:created xsi:type="dcterms:W3CDTF">2023-03-13T17:37:04Z</dcterms:created>
  <dcterms:modified xsi:type="dcterms:W3CDTF">2024-08-01T02:06:38Z</dcterms:modified>
</cp:coreProperties>
</file>