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Sweet Jesus, Sweet Jesus,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 wonder You are!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brighter than the morning star.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fairer, much, fairer than the lily that grows by the way.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precious, much precious to me. (2)</a:t>
            </a:r>
            <a:endParaRPr lang="en-IN" sz="4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இன்ப இயேசு என் மதுரம் என் அற்புதர்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விடி வெள்ளியைப் போல பிரகாசிக்கின்றீர்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ரூபம் லீலியினும் அழகுள்ளதே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அருமையின் மதுரம் நீரே (2)</a:t>
            </a:r>
            <a:endParaRPr lang="en-IN" sz="4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1471</TotalTime>
  <Words>76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696</cp:revision>
  <dcterms:created xsi:type="dcterms:W3CDTF">2023-03-13T17:37:04Z</dcterms:created>
  <dcterms:modified xsi:type="dcterms:W3CDTF">2024-06-11T01:06:10Z</dcterms:modified>
</cp:coreProperties>
</file>