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9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324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</a:rPr>
              <a:t>Rock </a:t>
            </a:r>
            <a:r>
              <a:rPr lang="en-US" sz="3200" b="1" dirty="0">
                <a:latin typeface="Calibri" panose="020F0502020204030204" pitchFamily="34" charset="0"/>
              </a:rPr>
              <a:t>of ages, cleft for me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Let me hide myself in Thee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Rock of ages, cleft for me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Let me hide myself in Thee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You are my shield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You are my covering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You are my stability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My foundation.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You are my shield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You are my covering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You are my stability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My foundation.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6096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</a:rPr>
              <a:t>Take </a:t>
            </a:r>
            <a:r>
              <a:rPr lang="en-US" sz="3200" b="1" dirty="0">
                <a:latin typeface="Calibri" panose="020F0502020204030204" pitchFamily="34" charset="0"/>
              </a:rPr>
              <a:t>me to the place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The place You are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The secret place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That's where I </a:t>
            </a:r>
            <a:r>
              <a:rPr lang="en-US" sz="3200" b="1" dirty="0" err="1">
                <a:latin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</a:rPr>
              <a:t> be.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Take me to the place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The place You are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The secret place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That's where I </a:t>
            </a:r>
            <a:r>
              <a:rPr lang="en-US" sz="3200" b="1" dirty="0" err="1">
                <a:latin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</a:rPr>
              <a:t> be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- Rock of ages, cleft for me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- Take me to the place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5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</a:rPr>
              <a:t>Take </a:t>
            </a:r>
            <a:r>
              <a:rPr lang="en-US" sz="3200" b="1" dirty="0">
                <a:latin typeface="Calibri" panose="020F0502020204030204" pitchFamily="34" charset="0"/>
              </a:rPr>
              <a:t>my hands, take my hands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Lead me to the rock, that is higher than I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Take my hands, take my hands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Lead me to the rock, that is higher than I - (2)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- Take me to the place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19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39</cp:revision>
  <dcterms:created xsi:type="dcterms:W3CDTF">2014-06-05T16:47:32Z</dcterms:created>
  <dcterms:modified xsi:type="dcterms:W3CDTF">2021-02-22T07:01:39Z</dcterms:modified>
</cp:coreProperties>
</file>