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  <p:sldId id="258" r:id="rId4"/>
    <p:sldId id="259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138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1803405"/>
            <a:ext cx="73152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632201"/>
            <a:ext cx="73152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932170" y="4323845"/>
            <a:ext cx="2297429" cy="365125"/>
          </a:xfrm>
        </p:spPr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914400" y="4323846"/>
            <a:ext cx="4880610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057900" y="1430867"/>
            <a:ext cx="2171700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6497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55" y="4697361"/>
            <a:ext cx="7956482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4355" y="977035"/>
            <a:ext cx="7950260" cy="3406972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5516716"/>
            <a:ext cx="7955280" cy="746924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4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3"/>
            <a:ext cx="795528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649134"/>
            <a:ext cx="7772400" cy="1330852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803680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351" y="753534"/>
            <a:ext cx="7613650" cy="2756234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977899" y="3509768"/>
            <a:ext cx="7194552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4174597"/>
            <a:ext cx="7778752" cy="821265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9438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231458" y="80772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8146733" y="3021330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0821299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124702"/>
            <a:ext cx="7774782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792" y="3648316"/>
            <a:ext cx="7773608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5562176" y="378884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4360" y="378884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424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171701" y="762000"/>
            <a:ext cx="6377939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594361" y="2202080"/>
            <a:ext cx="2560320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59436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02237" y="2201333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00781" y="2904068"/>
            <a:ext cx="2560320" cy="335957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9319" y="2192866"/>
            <a:ext cx="2560320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9320" y="2904564"/>
            <a:ext cx="2560320" cy="335907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570104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171702" y="762000"/>
            <a:ext cx="6381984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594360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594360" y="2331720"/>
            <a:ext cx="2560320" cy="15073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594360" y="4796103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291873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291872" y="2331720"/>
            <a:ext cx="2560320" cy="1509862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290858" y="4796102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93365" y="4113340"/>
            <a:ext cx="2560320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993364" y="2331721"/>
            <a:ext cx="2560320" cy="1508919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93272" y="4796100"/>
            <a:ext cx="2560320" cy="1467537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780405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2194560"/>
            <a:ext cx="7955280" cy="406908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208931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06590" y="747183"/>
            <a:ext cx="1543050" cy="4248675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94360" y="746126"/>
            <a:ext cx="6278035" cy="424973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4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03876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5157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995862"/>
            <a:ext cx="9144000" cy="1862138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753534"/>
            <a:ext cx="7955280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3641726"/>
            <a:ext cx="7955281" cy="1354134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562176" y="381001"/>
            <a:ext cx="2183130" cy="365125"/>
          </a:xfrm>
        </p:spPr>
        <p:txBody>
          <a:bodyPr/>
          <a:lstStyle>
            <a:lvl1pPr algn="r">
              <a:defRPr/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94360" y="381001"/>
            <a:ext cx="483065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882466" y="381001"/>
            <a:ext cx="667173" cy="365125"/>
          </a:xfrm>
        </p:spPr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6614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94360" y="2194560"/>
            <a:ext cx="3910579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2099" y="2194560"/>
            <a:ext cx="3907540" cy="40690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96569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71700" y="762000"/>
            <a:ext cx="6377940" cy="1295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1279" y="2183802"/>
            <a:ext cx="3683659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4359" y="3132667"/>
            <a:ext cx="3910579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9018" y="2183802"/>
            <a:ext cx="368062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2098" y="3132667"/>
            <a:ext cx="3907541" cy="313097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01547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86284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76591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30861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6200" y="746760"/>
            <a:ext cx="4663440" cy="5516880"/>
          </a:xfrm>
        </p:spPr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308610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46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4360" y="1524000"/>
            <a:ext cx="407573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77524" y="751242"/>
            <a:ext cx="3674234" cy="5512398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94360" y="3124200"/>
            <a:ext cx="4075730" cy="313944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726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1081088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171700" y="764373"/>
            <a:ext cx="637794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4360" y="2194560"/>
            <a:ext cx="7955280" cy="40690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12230" y="6356351"/>
            <a:ext cx="21374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814E11-75EF-4199-B013-D4B261B99B9A}" type="datetimeFigureOut">
              <a:rPr lang="en-US" smtClean="0"/>
              <a:pPr/>
              <a:t>7/24/2016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4360" y="6355846"/>
            <a:ext cx="56807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72250" y="381001"/>
            <a:ext cx="197739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45BF8A-0FFE-4B13-836E-CA9BA6D8B78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353932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381000" y="381000"/>
            <a:ext cx="9525000" cy="4495800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ve;jf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fhyj;jpYk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ve;j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Neuj;jpYk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ed;wpahy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Jjpg;Ngd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,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NaRNt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ck;ik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ehd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Jjpg;Ngd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Jjpg;Ngd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ve;j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NtisapYk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Jjpg;Ngd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 </a:t>
            </a:r>
          </a:p>
          <a:p>
            <a:pPr lvl="0" algn="ct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1.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MjpAk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ePNu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–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me;jKk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ePNu</a:t>
            </a:r>
            <a:endParaRPr lang="en-US" sz="3200" b="1" dirty="0">
              <a:solidFill>
                <a:schemeClr val="tx1"/>
              </a:solidFill>
              <a:latin typeface="Bamini" pitchFamily="2" charset="0"/>
            </a:endParaRPr>
          </a:p>
          <a:p>
            <a:pPr algn="ctr"/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N[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hjpAk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ePNu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vd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nrhe;jKk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 </a:t>
            </a:r>
            <a:r>
              <a:rPr lang="en-US" sz="3200" b="1" dirty="0" err="1" smtClean="0">
                <a:solidFill>
                  <a:schemeClr val="tx1"/>
                </a:solidFill>
                <a:latin typeface="Bamini" pitchFamily="2" charset="0"/>
              </a:rPr>
              <a:t>ePNu</a:t>
            </a:r>
            <a:endParaRPr lang="en-US" sz="3200" b="1" dirty="0" smtClean="0">
              <a:solidFill>
                <a:schemeClr val="tx1"/>
              </a:solidFill>
              <a:latin typeface="Bamini" pitchFamily="2" charset="0"/>
            </a:endParaRPr>
          </a:p>
          <a:p>
            <a:pPr algn="r"/>
            <a:r>
              <a:rPr lang="en-US" sz="3200" b="1" dirty="0" smtClean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–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ve;j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 </a:t>
            </a:r>
            <a:r>
              <a:rPr lang="en-US" sz="3200" b="1" dirty="0" err="1">
                <a:solidFill>
                  <a:schemeClr val="tx1"/>
                </a:solidFill>
                <a:latin typeface="Bamini" pitchFamily="2" charset="0"/>
              </a:rPr>
              <a:t>Neuj;jpYk</a:t>
            </a:r>
            <a:r>
              <a:rPr lang="en-US" sz="3200" b="1" dirty="0">
                <a:solidFill>
                  <a:schemeClr val="tx1"/>
                </a:solidFill>
                <a:latin typeface="Bamini" pitchFamily="2" charset="0"/>
              </a:rPr>
              <a:t>;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228600"/>
            <a:ext cx="9144000" cy="60198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je;jhidj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Jjpg;NghNk</a:t>
            </a:r>
            <a:r>
              <a:rPr lang="en-US" sz="3200" b="1" dirty="0">
                <a:latin typeface="Bamini" pitchFamily="2" charset="0"/>
              </a:rPr>
              <a:t> – </a:t>
            </a:r>
            <a:r>
              <a:rPr lang="en-US" sz="3200" b="1" dirty="0" err="1">
                <a:latin typeface="Bamini" pitchFamily="2" charset="0"/>
              </a:rPr>
              <a:t>jpUr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rigNahNu</a:t>
            </a:r>
            <a:r>
              <a:rPr lang="en-US" sz="3200" b="1" dirty="0">
                <a:latin typeface="Bamini" pitchFamily="2" charset="0"/>
              </a:rPr>
              <a:t> ftp – </a:t>
            </a:r>
            <a:r>
              <a:rPr lang="en-US" sz="3200" b="1" dirty="0" err="1" smtClean="0">
                <a:latin typeface="Bamini" pitchFamily="2" charset="0"/>
              </a:rPr>
              <a:t>ghbg;ghb</a:t>
            </a: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tpe;ijaha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ekf;fde;jde;jkhd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tps;sw;fupaNjhu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ed;ik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kpf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kpfj</a:t>
            </a:r>
            <a:r>
              <a:rPr lang="en-US" sz="3200" b="1" dirty="0">
                <a:latin typeface="Bamini" pitchFamily="2" charset="0"/>
              </a:rPr>
              <a:t>; </a:t>
            </a:r>
            <a:endParaRPr lang="en-US" sz="3200" b="1" dirty="0" smtClean="0">
              <a:latin typeface="Bamini" pitchFamily="2" charset="0"/>
            </a:endParaRPr>
          </a:p>
          <a:p>
            <a:pPr algn="r">
              <a:buFontTx/>
              <a:buChar char="-"/>
            </a:pPr>
            <a:r>
              <a:rPr lang="en-US" sz="3200" b="1" dirty="0" err="1" smtClean="0">
                <a:latin typeface="Bamini" pitchFamily="2" charset="0"/>
              </a:rPr>
              <a:t>je;jhidj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 smtClean="0">
                <a:latin typeface="Bamini" pitchFamily="2" charset="0"/>
              </a:rPr>
              <a:t>Jjpg;NghNk</a:t>
            </a:r>
            <a:endParaRPr lang="en-US" sz="3200" b="1" dirty="0" smtClean="0">
              <a:latin typeface="Bamini" pitchFamily="2" charset="0"/>
            </a:endParaRPr>
          </a:p>
          <a:p>
            <a:pPr algn="r">
              <a:buFontTx/>
              <a:buChar char="-"/>
            </a:pPr>
            <a:endParaRPr lang="en-US" sz="3200" b="1" dirty="0" smtClean="0">
              <a:latin typeface="Bamini" pitchFamily="2" charset="0"/>
            </a:endParaRPr>
          </a:p>
          <a:p>
            <a:pPr marL="109728" lvl="0" indent="0" algn="ctr">
              <a:buNone/>
            </a:pPr>
            <a:r>
              <a:rPr lang="en-US" sz="3200" b="1" dirty="0" smtClean="0">
                <a:latin typeface="Bamini" pitchFamily="2" charset="0"/>
              </a:rPr>
              <a:t>1. </a:t>
            </a:r>
            <a:r>
              <a:rPr lang="en-US" sz="3200" b="1" dirty="0" err="1" smtClean="0">
                <a:latin typeface="Bamini" pitchFamily="2" charset="0"/>
              </a:rPr>
              <a:t>Jhuk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jpupe;j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rPNahNd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b="1" dirty="0">
                <a:latin typeface="Bamini" pitchFamily="2" charset="0"/>
              </a:rPr>
              <a:t> - </a:t>
            </a:r>
            <a:r>
              <a:rPr lang="en-US" sz="3200" b="1" dirty="0" err="1">
                <a:latin typeface="Bamini" pitchFamily="2" charset="0"/>
              </a:rPr>
              <a:t>cidj</a:t>
            </a:r>
            <a:r>
              <a:rPr lang="en-US" sz="3200" b="1" dirty="0">
                <a:latin typeface="Bamini" pitchFamily="2" charset="0"/>
              </a:rPr>
              <a:t>;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Jhf;fpnaLj;Jf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fuj;jpNye;jp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Muq;fs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G+l;b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myq;fupj;J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epid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mj;jd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kzthl;bahf;fpdJ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vd;id</a:t>
            </a:r>
            <a:endParaRPr lang="en-US" sz="3200" dirty="0">
              <a:latin typeface="Bamini" pitchFamily="2" charset="0"/>
            </a:endParaRPr>
          </a:p>
          <a:p>
            <a:pPr algn="r">
              <a:buFontTx/>
              <a:buChar char="-"/>
            </a:pP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96000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jhrNu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>
                <a:latin typeface="Bamini" pitchFamily="2" charset="0"/>
              </a:rPr>
              <a:t>,j; </a:t>
            </a:r>
            <a:r>
              <a:rPr lang="en-US" sz="3200" b="1" dirty="0" err="1">
                <a:latin typeface="Bamini" pitchFamily="2" charset="0"/>
              </a:rPr>
              <a:t>juzpia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md;ghy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>
                <a:latin typeface="Bamini" pitchFamily="2" charset="0"/>
              </a:rPr>
              <a:t>,</a:t>
            </a:r>
            <a:r>
              <a:rPr lang="en-US" sz="3200" b="1" dirty="0" err="1">
                <a:latin typeface="Bamini" pitchFamily="2" charset="0"/>
              </a:rPr>
              <a:t>NaRTf;Fr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nrhe;jkhf;FNthk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Nerkha</a:t>
            </a:r>
            <a:r>
              <a:rPr lang="en-US" sz="3200" b="1" dirty="0">
                <a:latin typeface="Bamini" pitchFamily="2" charset="0"/>
              </a:rPr>
              <a:t>; ,</a:t>
            </a:r>
            <a:r>
              <a:rPr lang="en-US" sz="3200" b="1" dirty="0" err="1">
                <a:latin typeface="Bamini" pitchFamily="2" charset="0"/>
              </a:rPr>
              <a:t>NaRitf</a:t>
            </a:r>
            <a:r>
              <a:rPr lang="en-US" sz="3200" b="1" dirty="0">
                <a:latin typeface="Bamini" pitchFamily="2" charset="0"/>
              </a:rPr>
              <a:t>; $</a:t>
            </a:r>
            <a:r>
              <a:rPr lang="en-US" sz="3200" b="1" dirty="0" err="1">
                <a:latin typeface="Bamini" pitchFamily="2" charset="0"/>
              </a:rPr>
              <a:t>WNthk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mtiuf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fhz;gpg;Nghk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khapUs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ePf;FNthk</a:t>
            </a:r>
            <a:r>
              <a:rPr lang="en-US" sz="3200" b="1" dirty="0">
                <a:latin typeface="Bamini" pitchFamily="2" charset="0"/>
              </a:rPr>
              <a:t>;</a:t>
            </a:r>
            <a:endParaRPr lang="en-US" sz="3200" dirty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>
                <a:latin typeface="Bamini" pitchFamily="2" charset="0"/>
              </a:rPr>
              <a:t>ntspr;rk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tPRNthk</a:t>
            </a:r>
            <a:r>
              <a:rPr lang="en-US" sz="3200" b="1" dirty="0">
                <a:latin typeface="Bamini" pitchFamily="2" charset="0"/>
              </a:rPr>
              <a:t>; - </a:t>
            </a:r>
            <a:r>
              <a:rPr lang="en-US" sz="3200" b="1" dirty="0" err="1">
                <a:latin typeface="Bamini" pitchFamily="2" charset="0"/>
              </a:rPr>
              <a:t>jhrNu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0" y="0"/>
            <a:ext cx="9144000" cy="6007291"/>
          </a:xfrm>
        </p:spPr>
        <p:txBody>
          <a:bodyPr>
            <a:normAutofit/>
          </a:bodyPr>
          <a:lstStyle/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>
              <a:latin typeface="Bamini" pitchFamily="2" charset="0"/>
            </a:endParaRPr>
          </a:p>
          <a:p>
            <a:pPr marL="109728" indent="0" algn="ctr">
              <a:buNone/>
            </a:pPr>
            <a:endParaRPr lang="en-US" sz="3200" b="1" dirty="0" smtClean="0">
              <a:latin typeface="Bamini" pitchFamily="2" charset="0"/>
            </a:endParaRPr>
          </a:p>
          <a:p>
            <a:pPr marL="109728" indent="0" algn="ctr">
              <a:buNone/>
            </a:pPr>
            <a:r>
              <a:rPr lang="en-US" sz="3200" b="1" dirty="0" err="1" smtClean="0">
                <a:latin typeface="Bamini" pitchFamily="2" charset="0"/>
              </a:rPr>
              <a:t>rUt</a:t>
            </a:r>
            <a:r>
              <a:rPr lang="en-US" sz="3200" b="1" dirty="0" smtClean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Nyhfhjpgh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fhuk</a:t>
            </a:r>
            <a:r>
              <a:rPr lang="en-US" sz="3200" b="1" dirty="0">
                <a:latin typeface="Bamini" pitchFamily="2" charset="0"/>
              </a:rPr>
              <a:t>;!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rUt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rpU</a:t>
            </a:r>
            <a:r>
              <a:rPr lang="en-US" sz="3200" b="1" dirty="0">
                <a:latin typeface="Bamini" pitchFamily="2" charset="0"/>
              </a:rPr>
              <a:t>\;</a:t>
            </a:r>
            <a:r>
              <a:rPr lang="en-US" sz="3200" b="1" dirty="0" err="1">
                <a:latin typeface="Bamini" pitchFamily="2" charset="0"/>
              </a:rPr>
              <a:t>bfNd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fhuk</a:t>
            </a:r>
            <a:r>
              <a:rPr lang="en-US" sz="3200" b="1" dirty="0">
                <a:latin typeface="Bamini" pitchFamily="2" charset="0"/>
              </a:rPr>
              <a:t>;!</a:t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jiu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b="1" dirty="0">
                <a:latin typeface="Bamini" pitchFamily="2" charset="0"/>
              </a:rPr>
              <a:t> fly;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capH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thd</a:t>
            </a:r>
            <a:r>
              <a:rPr lang="en-US" sz="3200" b="1" dirty="0">
                <a:latin typeface="Bamini" pitchFamily="2" charset="0"/>
              </a:rPr>
              <a:t>;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rfyKk</a:t>
            </a:r>
            <a:r>
              <a:rPr lang="en-US" sz="3200" b="1" dirty="0">
                <a:latin typeface="Bamini" pitchFamily="2" charset="0"/>
              </a:rPr>
              <a:t>; </a:t>
            </a:r>
            <a:r>
              <a:rPr lang="en-US" sz="3200" b="1" dirty="0" err="1">
                <a:latin typeface="Bamini" pitchFamily="2" charset="0"/>
              </a:rPr>
              <a:t>gilj;j</a:t>
            </a:r>
            <a:r>
              <a:rPr lang="en-US" sz="3200" b="1" dirty="0">
                <a:latin typeface="Bamini" pitchFamily="2" charset="0"/>
              </a:rPr>
              <a:t/>
            </a:r>
            <a:br>
              <a:rPr lang="en-US" sz="3200" b="1" dirty="0">
                <a:latin typeface="Bamini" pitchFamily="2" charset="0"/>
              </a:rPr>
            </a:br>
            <a:r>
              <a:rPr lang="en-US" sz="3200" b="1" dirty="0" err="1">
                <a:latin typeface="Bamini" pitchFamily="2" charset="0"/>
              </a:rPr>
              <a:t>jahgu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gpjhNt</a:t>
            </a:r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,</a:t>
            </a:r>
            <a:r>
              <a:rPr lang="en-US" sz="3200" b="1" dirty="0">
                <a:latin typeface="Bamini" pitchFamily="2" charset="0"/>
              </a:rPr>
              <a:t> </a:t>
            </a:r>
            <a:r>
              <a:rPr lang="en-US" sz="3200" b="1" dirty="0" err="1">
                <a:latin typeface="Bamini" pitchFamily="2" charset="0"/>
              </a:rPr>
              <a:t>ek</a:t>
            </a:r>
            <a:r>
              <a:rPr lang="en-US" sz="3200" b="1" dirty="0">
                <a:latin typeface="Bamini" pitchFamily="2" charset="0"/>
              </a:rPr>
              <a:t>];</a:t>
            </a:r>
            <a:r>
              <a:rPr lang="en-US" sz="3200" b="1" dirty="0" err="1">
                <a:latin typeface="Bamini" pitchFamily="2" charset="0"/>
              </a:rPr>
              <a:t>fhuk</a:t>
            </a:r>
            <a:r>
              <a:rPr lang="en-US" sz="3200" b="1" dirty="0">
                <a:latin typeface="Bamini" pitchFamily="2" charset="0"/>
              </a:rPr>
              <a:t>; (2)</a:t>
            </a:r>
            <a:endParaRPr lang="en-US" sz="3200" dirty="0">
              <a:latin typeface="Bamini" pitchFamily="2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eme1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eme1" id="{B497622B-46B9-4CFD-9027-FEF87B39C407}" vid="{71A3304F-149E-495F-AA31-947B541BC8A3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Theme1</Template>
  <TotalTime>17</TotalTime>
  <Words>74</Words>
  <Application>Microsoft Office PowerPoint</Application>
  <PresentationFormat>On-screen Show (4:3)</PresentationFormat>
  <Paragraphs>26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Bamini</vt:lpstr>
      <vt:lpstr>Century Gothic</vt:lpstr>
      <vt:lpstr>Theme1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Sasikala</dc:creator>
  <cp:lastModifiedBy>admin</cp:lastModifiedBy>
  <cp:revision>23</cp:revision>
  <dcterms:created xsi:type="dcterms:W3CDTF">2014-06-05T16:47:32Z</dcterms:created>
  <dcterms:modified xsi:type="dcterms:W3CDTF">2016-07-24T05:10:17Z</dcterms:modified>
</cp:coreProperties>
</file>