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30-10-2024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சருவத்தையும் படைத்தாண்ட சருவவல்லவர்-இங்கு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தாழ்மையுள்ள தாய் மடியில் தலைசாய்க்கலானார்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Saruvaththaiyum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pataiththaannda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saruva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Thaalmaiyulla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thaay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saaykkalaanaar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8971C-C2FE-3E0D-E3CE-5FCCBAEC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1046F21-57F9-0313-BC1D-B467465FBC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ராஜாதி ராஜன் இயேசு இயேசு மகாராஜன் – அவர்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ராஜ்ஜியம் புவியெங்கும் மகா மாட்சியாய் விளங்க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அவர் திரு நாமமே விளங்க –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அல்லேலூயாவே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அல்பா ஒமேகா அவர்க்கே அல்லேலூயாவே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maharajan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Rajiyam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puviyengum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maatchimai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halleluiahavae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Alba omega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halleluiahavae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639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10700-3363-0475-2110-A72225A4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77F2EB-FECD-ABBB-9C93-D7B84717CB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</a:rPr>
              <a:t>We wish you a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and a happy new year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And a happy new year</a:t>
            </a:r>
            <a:br>
              <a:rPr lang="en-US" sz="2800" dirty="0"/>
            </a:br>
            <a:r>
              <a:rPr lang="en-US" sz="2800" b="1" i="0" dirty="0">
                <a:effectLst/>
                <a:latin typeface="Arial" panose="020B0604020202020204" pitchFamily="34" charset="0"/>
              </a:rPr>
              <a:t>We wish you a merry </a:t>
            </a:r>
            <a:r>
              <a:rPr lang="en-US" sz="2800" b="1" i="0" dirty="0" err="1">
                <a:effectLst/>
                <a:latin typeface="Arial" panose="020B0604020202020204" pitchFamily="34" charset="0"/>
              </a:rPr>
              <a:t>christmas</a:t>
            </a:r>
            <a:r>
              <a:rPr lang="en-US" sz="2800" b="1" i="0" dirty="0">
                <a:effectLst/>
                <a:latin typeface="Arial" panose="020B0604020202020204" pitchFamily="34" charset="0"/>
              </a:rPr>
              <a:t> and a happy new year</a:t>
            </a: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7002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குளிரும் பனியும் கொட்டிலிலே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கோமகனோ தொட்டிலிலே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ஆரிரோ ஆரிரோ ஆரிராரோ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ஆராரோ ஆராரோ ஆரிராரோ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தூங்கு தூங்கு பாலா நீ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Komagano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aaraaro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aariraro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thoongu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நம் தாதி பிதாவின் திருப்பாலர் இவர்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அனுகூலர் இவர் மனுவேலர் இவர்</a:t>
            </a:r>
            <a:br>
              <a:rPr lang="ta-IN" sz="2800" dirty="0"/>
            </a:br>
            <a:endParaRPr lang="en-IN" sz="2800" dirty="0"/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</a:rPr>
              <a:t>Nam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thathi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pithavin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thirubalar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ivar</a:t>
            </a:r>
            <a:br>
              <a:rPr lang="en-IN" sz="2800" dirty="0"/>
            </a:br>
            <a:r>
              <a:rPr lang="en-IN" sz="2800" b="1" i="0" dirty="0" err="1">
                <a:effectLst/>
                <a:latin typeface="Arial" panose="020B0604020202020204" pitchFamily="34" charset="0"/>
              </a:rPr>
              <a:t>Anukoolar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manuvelar</a:t>
            </a:r>
            <a:r>
              <a:rPr lang="en-IN" sz="28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</a:rPr>
              <a:t>ivar</a:t>
            </a:r>
            <a:br>
              <a:rPr lang="en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ஓதும் ஏசுகிறிஸ்து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இவர் தாம் இவர் தாம் இவர் தாம்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Samathaanam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yesukristu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CC36E-15EE-E18B-B39E-9E6907326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9EA9700-1BEF-DF0F-C7B6-DBED20BEC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ஆர் இவர் ஆராரோ இந்த அவனியோர் மாதிடமே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ஆனடை குடிலிடை மோனமாய் உதித்த இவ்வற்புத பாலகனார்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avaniyor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maanidamae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kudilidai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monamaai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uthitha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ivarputha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balaganaar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20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FE6B0-652A-ABD0-6E56-BB1FBF4FA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4443285-8D4C-5BE2-F7F4-616FCAC0E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ராச ராச பிதா மைந்த தேகலாவுசதா நந்த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யேசு நாயகனார் சொந்த மேசியா நந்தனே!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thegalaavusatha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nayaganaar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mesiya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nandhanae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093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BF363C-5C6A-C6D2-F22A-73E4185B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9FC5C4EC-9556-7F69-A91C-6A33073E0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ஜெகதீசு ரேசுரன் சுக நேச மீசுரன் மக – ராச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Jegadeesu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nesa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meesuran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Raja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607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40444-FDD4-61CB-75EB-81385D579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1D383FE-3B0D-9F34-00B8-CADEB4F5E8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ஆதி திருவார்த்தை திவ்ய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அற்புத பாலனாக பிறந்தார்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ஆதாம் தம் பாவத்தில் சாபத்தை தீர்த்திட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ஆதிரையோரை யீடேற்றிட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thiruaarthai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thivya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balaganaaga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pavathil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sabathai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theerthida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Aathiraiyorai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yeedaethrida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6295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C4E88-6F7C-5BFE-3259-E81F3F0EC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65957A0-3A0F-7CC6-DE54-A1CB4836CE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உன்னதத்தின் தூதர்களே ஒன்றாகக் கூடுங்கள்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மன்னன் இயேசு நாதருக்கே வான்முடி சூட்டுங்கள்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Unnathathin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thoothargalae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koodungal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natharukkae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vaanmudi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soothungal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10306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716</TotalTime>
  <Words>329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667</cp:revision>
  <dcterms:created xsi:type="dcterms:W3CDTF">2023-03-13T17:37:04Z</dcterms:created>
  <dcterms:modified xsi:type="dcterms:W3CDTF">2024-10-30T03:19:52Z</dcterms:modified>
</cp:coreProperties>
</file>