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come before You today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there's just one thing that I want to say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Lord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all You've given to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all the blessings that I cannot see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Lord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8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 grateful heart with a song of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an outstretched arm I will bless Your name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Lord, I just want to thank You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Lord, I just want to thank You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Lord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4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all You've done in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took my darkness and gave me Your light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Lord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2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took my sin and my shame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took my sickness and healed all my pain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Lord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280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1475</TotalTime>
  <Words>143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751</cp:revision>
  <dcterms:created xsi:type="dcterms:W3CDTF">2023-03-13T17:37:04Z</dcterms:created>
  <dcterms:modified xsi:type="dcterms:W3CDTF">2024-06-11T01:33:13Z</dcterms:modified>
</cp:coreProperties>
</file>