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83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6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8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534400" cy="65532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algn="ctr"/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come before You today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And there's just one thing that I want to say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Thank You Lord 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en-US" sz="3200" b="1" dirty="0">
                <a:latin typeface="Calibri" pitchFamily="34" charset="0"/>
                <a:cs typeface="Calibri" pitchFamily="34" charset="0"/>
              </a:rPr>
              <a:t>Thank You Lord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all You've given to me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For all the blessings that I cannot see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Thank You Lord 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Thank You Lord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With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a grateful heart with a song of praise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With an outstretched arm I will bless Your name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0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Thank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You Lord, I just want to thank You Lord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Thank You Lord, I just want to thank You Lord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Thank You Lord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For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all You've done in my life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You took my darkness and gave me Your light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Thank You Lord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Thank You Lord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4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smtClean="0">
                <a:latin typeface="Calibri" pitchFamily="34" charset="0"/>
                <a:cs typeface="Calibri" pitchFamily="34" charset="0"/>
              </a:rPr>
              <a:t>You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took my sin and my shame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You took my sickness and healed all my pain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Thank You Lord</a:t>
            </a: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Thank You Lord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1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endParaRPr lang="en-US" sz="3200" b="1">
              <a:latin typeface="Calibri" pitchFamily="34" charset="0"/>
              <a:cs typeface="Calibri" pitchFamily="34" charset="0"/>
            </a:endParaRPr>
          </a:p>
          <a:p>
            <a:pPr marL="0" indent="0" algn="ctr">
              <a:buNone/>
            </a:pPr>
            <a:r>
              <a:rPr lang="en-US" sz="3200" b="1" smtClean="0">
                <a:latin typeface="Calibri" pitchFamily="34" charset="0"/>
                <a:cs typeface="Calibri" pitchFamily="34" charset="0"/>
              </a:rPr>
              <a:t>I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surrender all, I surrender all</a:t>
            </a: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All to Thee, my blessed Savior</a:t>
            </a:r>
          </a:p>
          <a:p>
            <a:pPr marL="0" indent="0" algn="ctr">
              <a:buNone/>
            </a:pPr>
            <a:r>
              <a:rPr lang="en-US" sz="3200" b="1" dirty="0">
                <a:latin typeface="Calibri" pitchFamily="34" charset="0"/>
                <a:cs typeface="Calibri" pitchFamily="34" charset="0"/>
              </a:rPr>
              <a:t>I surrender all </a:t>
            </a:r>
            <a:endParaRPr lang="en-US" sz="3200" b="1" dirty="0">
              <a:effectLst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25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My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Jesus, that is who You are (That is who You are)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Oh, we lift You up, that is who You are (That is who You are)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My Jesus</a:t>
            </a:r>
          </a:p>
        </p:txBody>
      </p:sp>
    </p:spTree>
    <p:extLst>
      <p:ext uri="{BB962C8B-B14F-4D97-AF65-F5344CB8AC3E}">
        <p14:creationId xmlns:p14="http://schemas.microsoft.com/office/powerpoint/2010/main" val="102596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itchFamily="34" charset="0"/>
              <a:cs typeface="Calibri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5. Even </a:t>
            </a:r>
            <a:r>
              <a:rPr lang="en-US" sz="3200" b="1" dirty="0">
                <a:latin typeface="Calibri" pitchFamily="34" charset="0"/>
                <a:cs typeface="Calibri" pitchFamily="34" charset="0"/>
              </a:rPr>
              <a:t>when I don't see it, You're working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Even when I don't feel it, You're working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You never stop, You never stop working</a:t>
            </a:r>
            <a:br>
              <a:rPr lang="en-US" sz="3200" b="1" dirty="0">
                <a:latin typeface="Calibri" pitchFamily="34" charset="0"/>
                <a:cs typeface="Calibri" pitchFamily="34" charset="0"/>
              </a:rPr>
            </a:br>
            <a:r>
              <a:rPr lang="en-US" sz="3200" b="1" dirty="0">
                <a:latin typeface="Calibri" pitchFamily="34" charset="0"/>
                <a:cs typeface="Calibri" pitchFamily="34" charset="0"/>
              </a:rPr>
              <a:t>You never stop, You never stop working</a:t>
            </a:r>
          </a:p>
        </p:txBody>
      </p:sp>
    </p:spTree>
    <p:extLst>
      <p:ext uri="{BB962C8B-B14F-4D97-AF65-F5344CB8AC3E}">
        <p14:creationId xmlns:p14="http://schemas.microsoft.com/office/powerpoint/2010/main" val="60282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20</TotalTime>
  <Words>165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Saranya</cp:lastModifiedBy>
  <cp:revision>56</cp:revision>
  <dcterms:created xsi:type="dcterms:W3CDTF">2014-06-03T15:40:16Z</dcterms:created>
  <dcterms:modified xsi:type="dcterms:W3CDTF">2021-09-26T07:40:11Z</dcterms:modified>
</cp:coreProperties>
</file>