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9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49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53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4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6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journeyed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the long, dark night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on the open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faith alone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Sight unknown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yet His eyes were watching 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ship is battered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sails are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torn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fallen on my knees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I faced the raging seas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spite of the storm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I've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had visions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I've had dreams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I've even held them in my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 never knew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They would slip right through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Like they were only grains of sand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ship is battered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sails are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torn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fallen on my knees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I faced the raging seas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spite of the storm</a:t>
            </a: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have been young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 am older now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there has been beauty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These eyes have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seen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it was in the night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Through the storms of my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that's where God proved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His love to me</a:t>
            </a: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ship's been battered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sails are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torn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fallen on my knees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I faced the raging seas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spite of the storm</a:t>
            </a:r>
          </a:p>
        </p:txBody>
      </p:sp>
    </p:spTree>
    <p:extLst>
      <p:ext uri="{BB962C8B-B14F-4D97-AF65-F5344CB8AC3E}">
        <p14:creationId xmlns:p14="http://schemas.microsoft.com/office/powerpoint/2010/main" val="32115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have fallen on my knees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I faced the raging seas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anchor holds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spite of the storm</a:t>
            </a:r>
          </a:p>
        </p:txBody>
      </p:sp>
    </p:spTree>
    <p:extLst>
      <p:ext uri="{BB962C8B-B14F-4D97-AF65-F5344CB8AC3E}">
        <p14:creationId xmlns:p14="http://schemas.microsoft.com/office/powerpoint/2010/main" val="41032046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46</cp:revision>
  <dcterms:created xsi:type="dcterms:W3CDTF">2014-06-03T15:40:16Z</dcterms:created>
  <dcterms:modified xsi:type="dcterms:W3CDTF">2016-07-24T05:11:58Z</dcterms:modified>
</cp:coreProperties>
</file>