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journeyed through the long dark 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 on the open sea, by faith alone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Sight unknown; and yet His eyes were watching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anchor holds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the ship is battered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anchor holds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the sails are torn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fallen on my knees as I face the raging seas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anchor holds in spite of the storm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2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had visions, I've had dreams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even held them in my hand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 never knew they would slip right through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they were only grains of sand - The anchor holds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1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been young but I'm older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there has been beauty these eyes have seen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it was in the night, through the storms of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that's where God proved His love for me - The anchor holds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8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fallen on my knees as I face the raging seas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anchor holds in spite of the storm - The anchor holds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334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1472</TotalTime>
  <Words>181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708</cp:revision>
  <dcterms:created xsi:type="dcterms:W3CDTF">2023-03-13T17:37:04Z</dcterms:created>
  <dcterms:modified xsi:type="dcterms:W3CDTF">2024-06-11T01:11:43Z</dcterms:modified>
</cp:coreProperties>
</file>