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9" y="152400"/>
            <a:ext cx="9144000" cy="5562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heavenly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armour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we'll enter the land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battle belongs to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No weapon that's fashioned against us shall stand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battle belongs to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sing glory and honor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Power and strength to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power of darkness comes in like a flood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battle belongs to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He's raised up a standard, the power of His blood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battle belongs to the Lord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6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your enemy presses in hard do not fear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battle belongs to the Lord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Take courage my friend, your redemption is near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battle belongs to the Lord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135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44</TotalTime>
  <Words>30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121</cp:revision>
  <dcterms:created xsi:type="dcterms:W3CDTF">2014-06-05T16:47:32Z</dcterms:created>
  <dcterms:modified xsi:type="dcterms:W3CDTF">2017-12-04T17:05:03Z</dcterms:modified>
</cp:coreProperties>
</file>