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Steadfast Love of the Lord never ceases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 mercies never come to an end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are new every morning New every morning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Great is thy faithfulness, O Lord Great is thy faithfulness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1473</TotalTime>
  <Words>40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Century Gothic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715</cp:revision>
  <dcterms:created xsi:type="dcterms:W3CDTF">2023-03-13T17:37:04Z</dcterms:created>
  <dcterms:modified xsi:type="dcterms:W3CDTF">2024-06-11T01:16:52Z</dcterms:modified>
</cp:coreProperties>
</file>