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with one accord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hallelujah to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hallelujah is due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is to our God. (4)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Savior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Savior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is, 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is, yes He is, yes He is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with one accord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worship,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dancing,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to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to our God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6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with one accord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worship,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dancing,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I got to praise you,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I got to thank him,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He's been so good,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He's been so kind,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870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396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2024-06-07T15:23:06Z</dcterms:modified>
</cp:coreProperties>
</file>